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669088" cy="9926638"/>
  <p:embeddedFontLs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Montserrat" panose="020B0604020202020204" charset="0"/>
      <p:regular r:id="rId30"/>
      <p:bold r:id="rId31"/>
      <p:italic r:id="rId32"/>
      <p:boldItalic r:id="rId33"/>
    </p:embeddedFont>
    <p:embeddedFont>
      <p:font typeface="Oswald" panose="020B0604020202020204" charset="0"/>
      <p:regular r:id="rId34"/>
      <p:bold r:id="rId35"/>
    </p:embeddedFont>
    <p:embeddedFont>
      <p:font typeface="Playfair Display" panose="020B0604020202020204" charset="0"/>
      <p:regular r:id="rId36"/>
      <p:bold r:id="rId37"/>
      <p:italic r:id="rId38"/>
      <p:boldItalic r:id="rId39"/>
    </p:embeddedFont>
    <p:embeddedFont>
      <p:font typeface="Roboto" panose="020B0604020202020204" charset="0"/>
      <p:regular r:id="rId40"/>
      <p:bold r:id="rId41"/>
      <p:italic r:id="rId42"/>
      <p:boldItalic r:id="rId43"/>
    </p:embeddedFont>
    <p:embeddedFont>
      <p:font typeface="Roboto Light"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cKZVxbFQkixeSbu74rWgF9fFc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8" autoAdjust="0"/>
  </p:normalViewPr>
  <p:slideViewPr>
    <p:cSldViewPr snapToGrid="0">
      <p:cViewPr varScale="1">
        <p:scale>
          <a:sx n="62" d="100"/>
          <a:sy n="62" d="100"/>
        </p:scale>
        <p:origin x="8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houtoutuk.org/wp-content/uploads/2020/10/Climate-Change-Literacy-Lesson-Plan-Assembly.docx-4.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385956974/3b274d03d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424755522/1485ec270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800" b="0" i="0" u="none" strike="noStrike">
                <a:solidFill>
                  <a:srgbClr val="000000"/>
                </a:solidFill>
                <a:effectLst/>
                <a:latin typeface="Calibri" panose="020F0502020204030204" pitchFamily="34" charset="0"/>
              </a:rPr>
              <a:t>Lesson plan with timings can be found here: </a:t>
            </a:r>
            <a:r>
              <a:rPr lang="en-GB" sz="1800" b="0" i="0" u="sng" strike="noStrike">
                <a:solidFill>
                  <a:srgbClr val="0563C1"/>
                </a:solidFill>
                <a:effectLst/>
                <a:latin typeface="Arial" panose="020B0604020202020204" pitchFamily="34" charset="0"/>
                <a:hlinkClick r:id="rId3"/>
              </a:rPr>
              <a:t>Climate Change Literacy - Lesson Plan - Assembly.docx</a:t>
            </a:r>
            <a:endParaRPr dirty="0"/>
          </a:p>
          <a:p>
            <a:pPr marL="0" lvl="0" indent="0" algn="l" rtl="0">
              <a:lnSpc>
                <a:spcPct val="100000"/>
              </a:lnSpc>
              <a:spcBef>
                <a:spcPts val="0"/>
              </a:spcBef>
              <a:spcAft>
                <a:spcPts val="0"/>
              </a:spcAft>
              <a:buSzPts val="1400"/>
              <a:buNone/>
            </a:pPr>
            <a:endParaRPr dirty="0"/>
          </a:p>
        </p:txBody>
      </p:sp>
      <p:sp>
        <p:nvSpPr>
          <p:cNvPr id="98" name="Google Shape;98;p1:notes"/>
          <p:cNvSpPr txBox="1">
            <a:spLocks noGrp="1"/>
          </p:cNvSpPr>
          <p:nvPr>
            <p:ph type="sldNum" idx="12"/>
          </p:nvPr>
        </p:nvSpPr>
        <p:spPr>
          <a:xfrm>
            <a:off x="3777607" y="9428583"/>
            <a:ext cx="2889938"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000000"/>
                </a:solidFill>
                <a:highlight>
                  <a:schemeClr val="lt1"/>
                </a:highlight>
                <a:latin typeface="Georgia"/>
                <a:ea typeface="Georgia"/>
                <a:cs typeface="Georgia"/>
                <a:sym typeface="Georgia"/>
              </a:rPr>
              <a:t>Read out any examples not already covered. Not just about plastic!</a:t>
            </a:r>
            <a:endParaRPr>
              <a:solidFill>
                <a:srgbClr val="000000"/>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Clr>
                <a:schemeClr val="dk1"/>
              </a:buClr>
              <a:buSzPts val="1100"/>
              <a:buFont typeface="Arial"/>
              <a:buNone/>
            </a:pPr>
            <a:r>
              <a:rPr lang="en-GB">
                <a:solidFill>
                  <a:srgbClr val="000000"/>
                </a:solidFill>
                <a:highlight>
                  <a:schemeClr val="lt1"/>
                </a:highlight>
                <a:latin typeface="Georgia"/>
                <a:ea typeface="Georgia"/>
                <a:cs typeface="Georgia"/>
                <a:sym typeface="Georgia"/>
              </a:rPr>
              <a:t>Other examples:</a:t>
            </a:r>
            <a:endParaRPr>
              <a:solidFill>
                <a:srgbClr val="000000"/>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Clr>
                <a:schemeClr val="dk1"/>
              </a:buClr>
              <a:buSzPts val="1100"/>
              <a:buFont typeface="Arial"/>
              <a:buNone/>
            </a:pPr>
            <a:r>
              <a:rPr lang="en-GB">
                <a:solidFill>
                  <a:srgbClr val="000000"/>
                </a:solidFill>
                <a:highlight>
                  <a:schemeClr val="lt1"/>
                </a:highlight>
                <a:latin typeface="Georgia"/>
                <a:ea typeface="Georgia"/>
                <a:cs typeface="Georgia"/>
                <a:sym typeface="Georgia"/>
              </a:rPr>
              <a:t>Ditching plastic straws / Use beeswax wrap rather than cling wrap </a:t>
            </a:r>
            <a:endParaRPr>
              <a:solidFill>
                <a:srgbClr val="000000"/>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None/>
            </a:pPr>
            <a:r>
              <a:rPr lang="en-GB">
                <a:solidFill>
                  <a:srgbClr val="000000"/>
                </a:solidFill>
                <a:highlight>
                  <a:schemeClr val="lt1"/>
                </a:highlight>
                <a:latin typeface="Georgia"/>
                <a:ea typeface="Georgia"/>
                <a:cs typeface="Georgia"/>
                <a:sym typeface="Georgia"/>
              </a:rPr>
              <a:t>Use plastic free tea bags / Host a clothes swap </a:t>
            </a:r>
            <a:endParaRPr>
              <a:solidFill>
                <a:srgbClr val="000000"/>
              </a:solidFill>
              <a:highlight>
                <a:schemeClr val="lt1"/>
              </a:highlight>
              <a:latin typeface="Georgia"/>
              <a:ea typeface="Georgia"/>
              <a:cs typeface="Georgia"/>
              <a:sym typeface="Georgia"/>
            </a:endParaRPr>
          </a:p>
          <a:p>
            <a:pPr marL="457200" lvl="0" indent="0" algn="l" rtl="0">
              <a:lnSpc>
                <a:spcPct val="100000"/>
              </a:lnSpc>
              <a:spcBef>
                <a:spcPts val="0"/>
              </a:spcBef>
              <a:spcAft>
                <a:spcPts val="0"/>
              </a:spcAft>
              <a:buSzPts val="1400"/>
              <a:buNone/>
            </a:pPr>
            <a:endParaRPr sz="2400">
              <a:solidFill>
                <a:srgbClr val="000000"/>
              </a:solidFill>
              <a:latin typeface="Georgia"/>
              <a:ea typeface="Georgia"/>
              <a:cs typeface="Georgia"/>
              <a:sym typeface="Georgia"/>
            </a:endParaRPr>
          </a:p>
          <a:p>
            <a:pPr marL="0" lvl="0" indent="0" algn="l" rtl="0">
              <a:lnSpc>
                <a:spcPct val="100000"/>
              </a:lnSpc>
              <a:spcBef>
                <a:spcPts val="0"/>
              </a:spcBef>
              <a:spcAft>
                <a:spcPts val="0"/>
              </a:spcAft>
              <a:buSzPts val="1400"/>
              <a:buNone/>
            </a:pPr>
            <a:endParaRPr/>
          </a:p>
        </p:txBody>
      </p:sp>
      <p:sp>
        <p:nvSpPr>
          <p:cNvPr id="197" name="Google Shape;197;p14:notes"/>
          <p:cNvSpPr txBox="1">
            <a:spLocks noGrp="1"/>
          </p:cNvSpPr>
          <p:nvPr>
            <p:ph type="sldNum" idx="12"/>
          </p:nvPr>
        </p:nvSpPr>
        <p:spPr>
          <a:xfrm>
            <a:off x="3777607" y="9428583"/>
            <a:ext cx="2889938"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7: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7: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000000"/>
                </a:solidFill>
                <a:highlight>
                  <a:schemeClr val="lt1"/>
                </a:highlight>
                <a:latin typeface="Georgia"/>
                <a:ea typeface="Georgia"/>
                <a:cs typeface="Georgia"/>
                <a:sym typeface="Georgia"/>
              </a:rPr>
              <a:t>If time is limited, refer to slide and make the point about choosing sustainable products.</a:t>
            </a:r>
            <a:endParaRPr>
              <a:solidFill>
                <a:srgbClr val="000000"/>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Clr>
                <a:schemeClr val="dk1"/>
              </a:buClr>
              <a:buSzPts val="1100"/>
              <a:buFont typeface="Arial"/>
              <a:buNone/>
            </a:pPr>
            <a:r>
              <a:rPr lang="en-GB">
                <a:solidFill>
                  <a:srgbClr val="000000"/>
                </a:solidFill>
                <a:highlight>
                  <a:schemeClr val="lt1"/>
                </a:highlight>
                <a:latin typeface="Georgia"/>
                <a:ea typeface="Georgia"/>
                <a:cs typeface="Georgia"/>
                <a:sym typeface="Georgia"/>
              </a:rPr>
              <a:t>Case study: Choosing sustainable products. </a:t>
            </a:r>
            <a:endParaRPr>
              <a:solidFill>
                <a:srgbClr val="000000"/>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Clr>
                <a:schemeClr val="dk1"/>
              </a:buClr>
              <a:buSzPts val="1100"/>
              <a:buFont typeface="Arial"/>
              <a:buNone/>
            </a:pPr>
            <a:r>
              <a:rPr lang="en-GB">
                <a:solidFill>
                  <a:srgbClr val="000000"/>
                </a:solidFill>
                <a:highlight>
                  <a:schemeClr val="lt1"/>
                </a:highlight>
                <a:latin typeface="Georgia"/>
                <a:ea typeface="Georgia"/>
                <a:cs typeface="Georgia"/>
                <a:sym typeface="Georgia"/>
              </a:rPr>
              <a:t>Ask students to show hands if they own a pair of airpods. What do they think the environmental impacts of these are? </a:t>
            </a:r>
            <a:endParaRPr>
              <a:solidFill>
                <a:srgbClr val="000000"/>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Clr>
                <a:schemeClr val="dk1"/>
              </a:buClr>
              <a:buSzPts val="1100"/>
              <a:buFont typeface="Arial"/>
              <a:buNone/>
            </a:pPr>
            <a:r>
              <a:rPr lang="en-GB">
                <a:solidFill>
                  <a:srgbClr val="000000"/>
                </a:solidFill>
                <a:highlight>
                  <a:schemeClr val="lt1"/>
                </a:highlight>
                <a:latin typeface="Georgia"/>
                <a:ea typeface="Georgia"/>
                <a:cs typeface="Georgia"/>
                <a:sym typeface="Georgia"/>
              </a:rPr>
              <a:t>Introduce them to the following facts about how airpods are a disaster for the environment:</a:t>
            </a:r>
            <a:endParaRPr>
              <a:solidFill>
                <a:srgbClr val="000000"/>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Clr>
                <a:schemeClr val="dk1"/>
              </a:buClr>
              <a:buSzPts val="1100"/>
              <a:buFont typeface="Arial"/>
              <a:buNone/>
            </a:pPr>
            <a:r>
              <a:rPr lang="en-GB">
                <a:solidFill>
                  <a:srgbClr val="000000"/>
                </a:solidFill>
                <a:highlight>
                  <a:schemeClr val="lt1"/>
                </a:highlight>
                <a:latin typeface="Georgia"/>
                <a:ea typeface="Georgia"/>
                <a:cs typeface="Georgia"/>
                <a:sym typeface="Georgia"/>
              </a:rPr>
              <a:t>They can’t be easily recycled, because there is no safe way to separate the lithium-ion battery from the plastic shell.</a:t>
            </a:r>
            <a:endParaRPr>
              <a:solidFill>
                <a:srgbClr val="000000"/>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Clr>
                <a:schemeClr val="dk1"/>
              </a:buClr>
              <a:buSzPts val="1100"/>
              <a:buFont typeface="Arial"/>
              <a:buNone/>
            </a:pPr>
            <a:r>
              <a:rPr lang="en-GB">
                <a:solidFill>
                  <a:srgbClr val="000000"/>
                </a:solidFill>
                <a:highlight>
                  <a:schemeClr val="lt1"/>
                </a:highlight>
                <a:latin typeface="Georgia"/>
                <a:ea typeface="Georgia"/>
                <a:cs typeface="Georgia"/>
                <a:sym typeface="Georgia"/>
              </a:rPr>
              <a:t>They can’t be repaired because they are glued together.</a:t>
            </a:r>
            <a:endParaRPr>
              <a:solidFill>
                <a:srgbClr val="000000"/>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None/>
            </a:pPr>
            <a:r>
              <a:rPr lang="en-GB">
                <a:solidFill>
                  <a:srgbClr val="000000"/>
                </a:solidFill>
                <a:highlight>
                  <a:schemeClr val="lt1"/>
                </a:highlight>
                <a:latin typeface="Georgia"/>
                <a:ea typeface="Georgia"/>
                <a:cs typeface="Georgia"/>
                <a:sym typeface="Georgia"/>
              </a:rPr>
              <a:t>Now compare them to the sustainable headphones on the slide (Liberate Air, produced by The House of Marley). Rhetorical question: Would students be willing to make the swap to the more sustainable option?</a:t>
            </a:r>
            <a:endParaRPr>
              <a:solidFill>
                <a:srgbClr val="000000"/>
              </a:solidFill>
              <a:highlight>
                <a:schemeClr val="lt1"/>
              </a:highlight>
              <a:latin typeface="Georgia"/>
              <a:ea typeface="Georgia"/>
              <a:cs typeface="Georgia"/>
              <a:sym typeface="Georgia"/>
            </a:endParaRPr>
          </a:p>
          <a:p>
            <a:pPr marL="457200" lvl="0" indent="0" algn="l" rtl="0">
              <a:lnSpc>
                <a:spcPct val="100000"/>
              </a:lnSpc>
              <a:spcBef>
                <a:spcPts val="0"/>
              </a:spcBef>
              <a:spcAft>
                <a:spcPts val="0"/>
              </a:spcAft>
              <a:buSzPts val="1400"/>
              <a:buNone/>
            </a:pPr>
            <a:endParaRPr sz="2400">
              <a:solidFill>
                <a:srgbClr val="000000"/>
              </a:solidFill>
              <a:latin typeface="Georgia"/>
              <a:ea typeface="Georgia"/>
              <a:cs typeface="Georgia"/>
              <a:sym typeface="Georgia"/>
            </a:endParaRPr>
          </a:p>
          <a:p>
            <a:pPr marL="0" lvl="0" indent="0" algn="l" rtl="0">
              <a:lnSpc>
                <a:spcPct val="100000"/>
              </a:lnSpc>
              <a:spcBef>
                <a:spcPts val="0"/>
              </a:spcBef>
              <a:spcAft>
                <a:spcPts val="0"/>
              </a:spcAft>
              <a:buSzPts val="1400"/>
              <a:buNone/>
            </a:pPr>
            <a:endParaRPr/>
          </a:p>
        </p:txBody>
      </p:sp>
      <p:sp>
        <p:nvSpPr>
          <p:cNvPr id="213" name="Google Shape;213;p27:notes"/>
          <p:cNvSpPr txBox="1">
            <a:spLocks noGrp="1"/>
          </p:cNvSpPr>
          <p:nvPr>
            <p:ph type="sldNum" idx="12"/>
          </p:nvPr>
        </p:nvSpPr>
        <p:spPr>
          <a:xfrm>
            <a:off x="3777607" y="9428583"/>
            <a:ext cx="2889938"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Read slide.</a:t>
            </a:r>
            <a:endParaRPr/>
          </a:p>
          <a:p>
            <a:pPr marL="0" lvl="0" indent="0" algn="l" rtl="0">
              <a:lnSpc>
                <a:spcPct val="100000"/>
              </a:lnSpc>
              <a:spcBef>
                <a:spcPts val="0"/>
              </a:spcBef>
              <a:spcAft>
                <a:spcPts val="0"/>
              </a:spcAft>
              <a:buSzPts val="1100"/>
              <a:buNone/>
            </a:pPr>
            <a:r>
              <a:rPr lang="en-GB"/>
              <a:t>If time allows: Ask students why this could be a problem. (Examples on the next slide).</a:t>
            </a:r>
            <a:endParaRPr/>
          </a:p>
        </p:txBody>
      </p:sp>
      <p:sp>
        <p:nvSpPr>
          <p:cNvPr id="230" name="Google Shape;230;p28: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Examples given.</a:t>
            </a:r>
            <a:endParaRPr/>
          </a:p>
          <a:p>
            <a:pPr marL="0" lvl="0" indent="0" algn="l" rtl="0">
              <a:lnSpc>
                <a:spcPct val="100000"/>
              </a:lnSpc>
              <a:spcBef>
                <a:spcPts val="0"/>
              </a:spcBef>
              <a:spcAft>
                <a:spcPts val="0"/>
              </a:spcAft>
              <a:buClr>
                <a:schemeClr val="dk1"/>
              </a:buClr>
              <a:buSzPts val="1100"/>
              <a:buFont typeface="Arial"/>
              <a:buNone/>
            </a:pPr>
            <a:r>
              <a:rPr lang="en-GB"/>
              <a:t>Further Notes.</a:t>
            </a:r>
            <a:endParaRPr/>
          </a:p>
          <a:p>
            <a:pPr marL="0" lvl="0" indent="0" algn="l" rtl="0">
              <a:lnSpc>
                <a:spcPct val="100000"/>
              </a:lnSpc>
              <a:spcBef>
                <a:spcPts val="0"/>
              </a:spcBef>
              <a:spcAft>
                <a:spcPts val="0"/>
              </a:spcAft>
              <a:buClr>
                <a:schemeClr val="dk1"/>
              </a:buClr>
              <a:buSzPts val="1100"/>
              <a:buFont typeface="Arial"/>
              <a:buNone/>
            </a:pPr>
            <a:r>
              <a:rPr lang="en-GB"/>
              <a:t>When food is disposed of in a landfill it rots and becomes a significant source of methane, a greenhouse gas.</a:t>
            </a:r>
            <a:endParaRPr/>
          </a:p>
          <a:p>
            <a:pPr marL="0" lvl="0" indent="0" algn="l" rtl="0">
              <a:lnSpc>
                <a:spcPct val="100000"/>
              </a:lnSpc>
              <a:spcBef>
                <a:spcPts val="0"/>
              </a:spcBef>
              <a:spcAft>
                <a:spcPts val="0"/>
              </a:spcAft>
              <a:buSzPts val="1100"/>
              <a:buNone/>
            </a:pPr>
            <a:r>
              <a:rPr lang="en-GB"/>
              <a:t>Ask students what they could do to help solve this problem. (Examples on the next slide).</a:t>
            </a:r>
            <a:endParaRPr/>
          </a:p>
        </p:txBody>
      </p:sp>
      <p:sp>
        <p:nvSpPr>
          <p:cNvPr id="241" name="Google Shape;241;p29: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64439025c_0_237: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764439025c_0_237: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Read out any examples not already covered. </a:t>
            </a:r>
            <a:endParaRPr/>
          </a:p>
          <a:p>
            <a:pPr marL="0" lvl="0" indent="0" algn="l" rtl="0">
              <a:lnSpc>
                <a:spcPct val="100000"/>
              </a:lnSpc>
              <a:spcBef>
                <a:spcPts val="0"/>
              </a:spcBef>
              <a:spcAft>
                <a:spcPts val="0"/>
              </a:spcAft>
              <a:buClr>
                <a:schemeClr val="dk1"/>
              </a:buClr>
              <a:buSzPts val="1100"/>
              <a:buFont typeface="Arial"/>
              <a:buNone/>
            </a:pPr>
            <a:r>
              <a:rPr lang="en-GB"/>
              <a:t>Other examples:</a:t>
            </a:r>
            <a:endParaRPr/>
          </a:p>
          <a:p>
            <a:pPr marL="0" lvl="0" indent="0" algn="l" rtl="0">
              <a:lnSpc>
                <a:spcPct val="100000"/>
              </a:lnSpc>
              <a:spcBef>
                <a:spcPts val="0"/>
              </a:spcBef>
              <a:spcAft>
                <a:spcPts val="0"/>
              </a:spcAft>
              <a:buClr>
                <a:schemeClr val="dk1"/>
              </a:buClr>
              <a:buSzPts val="1100"/>
              <a:buFont typeface="Arial"/>
              <a:buNone/>
            </a:pPr>
            <a:r>
              <a:rPr lang="en-GB"/>
              <a:t>Buy and cook what you need / Grow your own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Further Notes. </a:t>
            </a:r>
            <a:endParaRPr/>
          </a:p>
          <a:p>
            <a:pPr marL="0" lvl="0" indent="0" algn="l" rtl="0">
              <a:lnSpc>
                <a:spcPct val="100000"/>
              </a:lnSpc>
              <a:spcBef>
                <a:spcPts val="0"/>
              </a:spcBef>
              <a:spcAft>
                <a:spcPts val="0"/>
              </a:spcAft>
              <a:buSzPts val="1100"/>
              <a:buNone/>
            </a:pPr>
            <a:r>
              <a:rPr lang="en-GB"/>
              <a:t>Giki app: The Giki app explores the environmental impact of their UK supermarket products to help them make more informed choices when buying food - https://www.wwf.org.uk/updates/palm-your-hands </a:t>
            </a:r>
            <a:endParaRPr/>
          </a:p>
        </p:txBody>
      </p:sp>
      <p:sp>
        <p:nvSpPr>
          <p:cNvPr id="253" name="Google Shape;253;g764439025c_0_237:notes"/>
          <p:cNvSpPr txBox="1">
            <a:spLocks noGrp="1"/>
          </p:cNvSpPr>
          <p:nvPr>
            <p:ph type="sldNum" idx="12"/>
          </p:nvPr>
        </p:nvSpPr>
        <p:spPr>
          <a:xfrm>
            <a:off x="3777607" y="9428583"/>
            <a:ext cx="2889938"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Read slide.</a:t>
            </a:r>
            <a:endParaRPr/>
          </a:p>
          <a:p>
            <a:pPr marL="0" lvl="0" indent="0" algn="l" rtl="0">
              <a:lnSpc>
                <a:spcPct val="100000"/>
              </a:lnSpc>
              <a:spcBef>
                <a:spcPts val="0"/>
              </a:spcBef>
              <a:spcAft>
                <a:spcPts val="0"/>
              </a:spcAft>
              <a:buClr>
                <a:schemeClr val="dk1"/>
              </a:buClr>
              <a:buSzPts val="1100"/>
              <a:buFont typeface="Arial"/>
              <a:buNone/>
            </a:pPr>
            <a:r>
              <a:rPr lang="en-GB"/>
              <a:t>If time allows: </a:t>
            </a:r>
            <a:endParaRPr/>
          </a:p>
          <a:p>
            <a:pPr marL="0" lvl="0" indent="0" algn="l" rtl="0">
              <a:lnSpc>
                <a:spcPct val="100000"/>
              </a:lnSpc>
              <a:spcBef>
                <a:spcPts val="0"/>
              </a:spcBef>
              <a:spcAft>
                <a:spcPts val="0"/>
              </a:spcAft>
              <a:buClr>
                <a:schemeClr val="dk1"/>
              </a:buClr>
              <a:buSzPts val="1100"/>
              <a:buFont typeface="Arial"/>
              <a:buNone/>
            </a:pPr>
            <a:r>
              <a:rPr lang="en-GB"/>
              <a:t>Ask students why this could be a problem. (Examples on the next slide).</a:t>
            </a:r>
            <a:endParaRPr/>
          </a:p>
          <a:p>
            <a:pPr marL="0" lvl="0" indent="0" algn="l" rtl="0">
              <a:lnSpc>
                <a:spcPct val="100000"/>
              </a:lnSpc>
              <a:spcBef>
                <a:spcPts val="0"/>
              </a:spcBef>
              <a:spcAft>
                <a:spcPts val="0"/>
              </a:spcAft>
              <a:buSzPts val="1100"/>
              <a:buNone/>
            </a:pPr>
            <a:r>
              <a:rPr lang="en-GB"/>
              <a:t>Energy waste: Ask students for examples of energy use in their daily lives: examples include charging phones, tablets and laptops; watching tv; playing video games; cooking; their journey to schools; taking a shower. </a:t>
            </a:r>
            <a:endParaRPr/>
          </a:p>
        </p:txBody>
      </p:sp>
      <p:sp>
        <p:nvSpPr>
          <p:cNvPr id="266" name="Google Shape;266;p30: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Examples given.</a:t>
            </a:r>
            <a:endParaRPr/>
          </a:p>
          <a:p>
            <a:pPr marL="0" lvl="0" indent="0" algn="l" rtl="0">
              <a:lnSpc>
                <a:spcPct val="100000"/>
              </a:lnSpc>
              <a:spcBef>
                <a:spcPts val="0"/>
              </a:spcBef>
              <a:spcAft>
                <a:spcPts val="0"/>
              </a:spcAft>
              <a:buClr>
                <a:schemeClr val="dk1"/>
              </a:buClr>
              <a:buSzPts val="1100"/>
              <a:buFont typeface="Arial"/>
              <a:buNone/>
            </a:pPr>
            <a:r>
              <a:rPr lang="en-GB"/>
              <a:t>Ask students what they could do to help solve this problem. (Examples on the next slide).</a:t>
            </a:r>
            <a:endParaRPr/>
          </a:p>
          <a:p>
            <a:pPr marL="0" lvl="0" indent="0" algn="l" rtl="0">
              <a:lnSpc>
                <a:spcPct val="100000"/>
              </a:lnSpc>
              <a:spcBef>
                <a:spcPts val="0"/>
              </a:spcBef>
              <a:spcAft>
                <a:spcPts val="0"/>
              </a:spcAft>
              <a:buSzPts val="1400"/>
              <a:buNone/>
            </a:pPr>
            <a:endParaRPr/>
          </a:p>
        </p:txBody>
      </p:sp>
      <p:sp>
        <p:nvSpPr>
          <p:cNvPr id="277" name="Google Shape;277;p3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Read out any examples not already covered.</a:t>
            </a:r>
            <a:endParaRPr/>
          </a:p>
          <a:p>
            <a:pPr marL="0" lvl="0" indent="0" algn="l" rtl="0">
              <a:lnSpc>
                <a:spcPct val="100000"/>
              </a:lnSpc>
              <a:spcBef>
                <a:spcPts val="0"/>
              </a:spcBef>
              <a:spcAft>
                <a:spcPts val="0"/>
              </a:spcAft>
              <a:buClr>
                <a:schemeClr val="dk1"/>
              </a:buClr>
              <a:buSzPts val="1100"/>
              <a:buFont typeface="Arial"/>
              <a:buNone/>
            </a:pPr>
            <a:r>
              <a:rPr lang="en-GB"/>
              <a:t>Further Notes.</a:t>
            </a:r>
            <a:endParaRPr/>
          </a:p>
          <a:p>
            <a:pPr marL="0" lvl="0" indent="0" algn="l" rtl="0">
              <a:lnSpc>
                <a:spcPct val="100000"/>
              </a:lnSpc>
              <a:spcBef>
                <a:spcPts val="0"/>
              </a:spcBef>
              <a:spcAft>
                <a:spcPts val="0"/>
              </a:spcAft>
              <a:buClr>
                <a:schemeClr val="dk1"/>
              </a:buClr>
              <a:buSzPts val="1100"/>
              <a:buFont typeface="Arial"/>
              <a:buNone/>
            </a:pPr>
            <a:r>
              <a:rPr lang="en-GB"/>
              <a:t>Turn off appliances - This reduces electricity consumption.</a:t>
            </a:r>
            <a:endParaRPr/>
          </a:p>
          <a:p>
            <a:pPr marL="0" lvl="0" indent="0" algn="l" rtl="0">
              <a:lnSpc>
                <a:spcPct val="100000"/>
              </a:lnSpc>
              <a:spcBef>
                <a:spcPts val="0"/>
              </a:spcBef>
              <a:spcAft>
                <a:spcPts val="0"/>
              </a:spcAft>
              <a:buClr>
                <a:schemeClr val="dk1"/>
              </a:buClr>
              <a:buSzPts val="1100"/>
              <a:buFont typeface="Arial"/>
              <a:buNone/>
            </a:pPr>
            <a:r>
              <a:rPr lang="en-GB"/>
              <a:t>Take shorter showers - cutting down the time you take in the shower will reduce the amount of energy needed to heat the water, as well as contributing to water conservation. </a:t>
            </a:r>
            <a:endParaRPr/>
          </a:p>
          <a:p>
            <a:pPr marL="0" lvl="0" indent="0" algn="l" rtl="0">
              <a:lnSpc>
                <a:spcPct val="100000"/>
              </a:lnSpc>
              <a:spcBef>
                <a:spcPts val="0"/>
              </a:spcBef>
              <a:spcAft>
                <a:spcPts val="0"/>
              </a:spcAft>
              <a:buSzPts val="1100"/>
              <a:buNone/>
            </a:pPr>
            <a:r>
              <a:rPr lang="en-GB"/>
              <a:t>Public transport – reduces fuel consumption and amount of greenhouse gasses emitted from exhaust fumes. </a:t>
            </a:r>
            <a:endParaRPr/>
          </a:p>
        </p:txBody>
      </p:sp>
      <p:sp>
        <p:nvSpPr>
          <p:cNvPr id="288" name="Google Shape;288;p3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3: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Play WWF ‘Fight for your world’ video.</a:t>
            </a:r>
            <a:endParaRPr/>
          </a:p>
          <a:p>
            <a:pPr marL="0" lvl="0" indent="0" algn="l" rtl="0">
              <a:lnSpc>
                <a:spcPct val="115000"/>
              </a:lnSpc>
              <a:spcBef>
                <a:spcPts val="0"/>
              </a:spcBef>
              <a:spcAft>
                <a:spcPts val="0"/>
              </a:spcAft>
              <a:buSzPts val="1400"/>
              <a:buNone/>
            </a:pPr>
            <a:r>
              <a:rPr lang="en-GB"/>
              <a:t>https://www.youtube.com/watch?v=pBmLPcvTUHw&amp;feature=youtu.be</a:t>
            </a:r>
            <a:endParaRPr/>
          </a:p>
        </p:txBody>
      </p:sp>
      <p:sp>
        <p:nvSpPr>
          <p:cNvPr id="300" name="Google Shape;300;p33:notes"/>
          <p:cNvSpPr txBox="1">
            <a:spLocks noGrp="1"/>
          </p:cNvSpPr>
          <p:nvPr>
            <p:ph type="sldNum" idx="12"/>
          </p:nvPr>
        </p:nvSpPr>
        <p:spPr>
          <a:xfrm>
            <a:off x="3777607" y="9428583"/>
            <a:ext cx="2889938"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4: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Finish by reading out this question and asking students to go away and think about what they can do in their own lives. </a:t>
            </a:r>
            <a:endParaRPr/>
          </a:p>
          <a:p>
            <a:pPr marL="0" lvl="0" indent="0" algn="l" rtl="0">
              <a:lnSpc>
                <a:spcPct val="100000"/>
              </a:lnSpc>
              <a:spcBef>
                <a:spcPts val="0"/>
              </a:spcBef>
              <a:spcAft>
                <a:spcPts val="0"/>
              </a:spcAft>
              <a:buSzPts val="1100"/>
              <a:buNone/>
            </a:pPr>
            <a:r>
              <a:rPr lang="en-GB"/>
              <a:t>If time allows: Ask students to share ideas. </a:t>
            </a:r>
            <a:endParaRPr/>
          </a:p>
        </p:txBody>
      </p:sp>
      <p:sp>
        <p:nvSpPr>
          <p:cNvPr id="309" name="Google Shape;309;p34:notes"/>
          <p:cNvSpPr txBox="1">
            <a:spLocks noGrp="1"/>
          </p:cNvSpPr>
          <p:nvPr>
            <p:ph type="sldNum" idx="12"/>
          </p:nvPr>
        </p:nvSpPr>
        <p:spPr>
          <a:xfrm>
            <a:off x="3777607" y="9428583"/>
            <a:ext cx="2889938"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1270" algn="l" rtl="0">
              <a:lnSpc>
                <a:spcPct val="115000"/>
              </a:lnSpc>
              <a:spcBef>
                <a:spcPts val="300"/>
              </a:spcBef>
              <a:spcAft>
                <a:spcPts val="0"/>
              </a:spcAft>
              <a:buClr>
                <a:schemeClr val="dk1"/>
              </a:buClr>
              <a:buSzPts val="1100"/>
              <a:buFont typeface="Arial"/>
              <a:buNone/>
            </a:pPr>
            <a:r>
              <a:rPr lang="en-GB" sz="1000">
                <a:latin typeface="Arial"/>
                <a:ea typeface="Arial"/>
                <a:cs typeface="Arial"/>
                <a:sym typeface="Arial"/>
              </a:rPr>
              <a:t>Play video – an introduction to WWF</a:t>
            </a:r>
            <a:endParaRPr sz="1000">
              <a:latin typeface="Arial"/>
              <a:ea typeface="Arial"/>
              <a:cs typeface="Arial"/>
              <a:sym typeface="Arial"/>
            </a:endParaRPr>
          </a:p>
          <a:p>
            <a:pPr marL="0" lvl="0" indent="-1270" algn="l" rtl="0">
              <a:lnSpc>
                <a:spcPct val="115000"/>
              </a:lnSpc>
              <a:spcBef>
                <a:spcPts val="600"/>
              </a:spcBef>
              <a:spcAft>
                <a:spcPts val="600"/>
              </a:spcAft>
              <a:buClr>
                <a:schemeClr val="dk1"/>
              </a:buClr>
              <a:buSzPts val="1100"/>
              <a:buFont typeface="Arial"/>
              <a:buNone/>
            </a:pPr>
            <a:r>
              <a:rPr lang="en-GB" sz="1000"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https://vimeo.com/385956974/3b274d03d5</a:t>
            </a:r>
            <a:r>
              <a:rPr lang="en-GB" sz="1000">
                <a:latin typeface="Arial"/>
                <a:ea typeface="Arial"/>
                <a:cs typeface="Arial"/>
                <a:sym typeface="Arial"/>
              </a:rPr>
              <a:t> </a:t>
            </a:r>
            <a:endParaRPr/>
          </a:p>
        </p:txBody>
      </p:sp>
      <p:sp>
        <p:nvSpPr>
          <p:cNvPr id="108" name="Google Shape;108;p3:notes"/>
          <p:cNvSpPr txBox="1">
            <a:spLocks noGrp="1"/>
          </p:cNvSpPr>
          <p:nvPr>
            <p:ph type="sldNum" idx="12"/>
          </p:nvPr>
        </p:nvSpPr>
        <p:spPr>
          <a:xfrm>
            <a:off x="3777607" y="9428583"/>
            <a:ext cx="2889938"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1270" algn="l" rtl="0">
              <a:lnSpc>
                <a:spcPct val="115000"/>
              </a:lnSpc>
              <a:spcBef>
                <a:spcPts val="300"/>
              </a:spcBef>
              <a:spcAft>
                <a:spcPts val="600"/>
              </a:spcAft>
              <a:buClr>
                <a:schemeClr val="dk1"/>
              </a:buClr>
              <a:buSzPts val="1100"/>
              <a:buFont typeface="Arial"/>
              <a:buNone/>
            </a:pPr>
            <a:r>
              <a:rPr lang="en-GB" sz="1000">
                <a:latin typeface="Arial"/>
                <a:ea typeface="Arial"/>
                <a:cs typeface="Arial"/>
                <a:sym typeface="Arial"/>
              </a:rPr>
              <a:t>Introduction to Shout Out UK</a:t>
            </a:r>
            <a:endParaRPr/>
          </a:p>
        </p:txBody>
      </p:sp>
      <p:sp>
        <p:nvSpPr>
          <p:cNvPr id="117" name="Google Shape;117;p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1270" algn="l" rtl="0">
              <a:lnSpc>
                <a:spcPct val="115000"/>
              </a:lnSpc>
              <a:spcBef>
                <a:spcPts val="300"/>
              </a:spcBef>
              <a:spcAft>
                <a:spcPts val="0"/>
              </a:spcAft>
              <a:buClr>
                <a:schemeClr val="dk1"/>
              </a:buClr>
              <a:buSzPts val="1100"/>
              <a:buFont typeface="Arial"/>
              <a:buNone/>
            </a:pPr>
            <a:r>
              <a:rPr lang="en-GB" sz="1000">
                <a:latin typeface="Arial"/>
                <a:ea typeface="Arial"/>
                <a:cs typeface="Arial"/>
                <a:sym typeface="Arial"/>
              </a:rPr>
              <a:t>In order to grasp the concept of climate change, students need to understand the distinction between weather and climate. </a:t>
            </a:r>
            <a:endParaRPr sz="1000">
              <a:latin typeface="Arial"/>
              <a:ea typeface="Arial"/>
              <a:cs typeface="Arial"/>
              <a:sym typeface="Arial"/>
            </a:endParaRPr>
          </a:p>
          <a:p>
            <a:pPr marL="228600" lvl="0" indent="-292100" algn="l" rtl="0">
              <a:lnSpc>
                <a:spcPct val="115000"/>
              </a:lnSpc>
              <a:spcBef>
                <a:spcPts val="600"/>
              </a:spcBef>
              <a:spcAft>
                <a:spcPts val="0"/>
              </a:spcAft>
              <a:buClr>
                <a:schemeClr val="dk1"/>
              </a:buClr>
              <a:buSzPts val="1000"/>
              <a:buFont typeface="Arial"/>
              <a:buChar char="●"/>
            </a:pPr>
            <a:r>
              <a:rPr lang="en-GB" sz="1000">
                <a:latin typeface="Arial"/>
                <a:ea typeface="Arial"/>
                <a:cs typeface="Arial"/>
                <a:sym typeface="Arial"/>
              </a:rPr>
              <a:t>Weather is what you see outside on any particular day. This includes temperature, rainfall and wind.</a:t>
            </a:r>
            <a:endParaRPr sz="1000">
              <a:latin typeface="Arial"/>
              <a:ea typeface="Arial"/>
              <a:cs typeface="Arial"/>
              <a:sym typeface="Arial"/>
            </a:endParaRPr>
          </a:p>
          <a:p>
            <a:pPr marL="228600" lvl="0" indent="-292100" algn="l" rtl="0">
              <a:lnSpc>
                <a:spcPct val="115000"/>
              </a:lnSpc>
              <a:spcBef>
                <a:spcPts val="0"/>
              </a:spcBef>
              <a:spcAft>
                <a:spcPts val="600"/>
              </a:spcAft>
              <a:buClr>
                <a:schemeClr val="dk1"/>
              </a:buClr>
              <a:buSzPts val="1000"/>
              <a:buFont typeface="Arial"/>
              <a:buChar char="●"/>
            </a:pPr>
            <a:r>
              <a:rPr lang="en-GB" sz="1000">
                <a:latin typeface="Arial"/>
                <a:ea typeface="Arial"/>
                <a:cs typeface="Arial"/>
                <a:sym typeface="Arial"/>
              </a:rPr>
              <a:t>Climate is a description of the long-term pattern of weather in a particular area. Variables that are commonly measured are temperature, humidity, atmospheric pressure, wind, and precipitation.</a:t>
            </a:r>
            <a:endParaRPr/>
          </a:p>
        </p:txBody>
      </p:sp>
      <p:sp>
        <p:nvSpPr>
          <p:cNvPr id="126" name="Google Shape;126;p5: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1270" algn="l" rtl="0">
              <a:lnSpc>
                <a:spcPct val="115000"/>
              </a:lnSpc>
              <a:spcBef>
                <a:spcPts val="300"/>
              </a:spcBef>
              <a:spcAft>
                <a:spcPts val="0"/>
              </a:spcAft>
              <a:buSzPts val="1100"/>
              <a:buNone/>
            </a:pPr>
            <a:r>
              <a:rPr lang="en-GB" sz="1000">
                <a:latin typeface="Arial"/>
                <a:ea typeface="Arial"/>
                <a:cs typeface="Arial"/>
                <a:sym typeface="Arial"/>
              </a:rPr>
              <a:t>Ask if anyone knows what is meant by climate change.</a:t>
            </a:r>
            <a:endParaRPr sz="1000">
              <a:latin typeface="Arial"/>
              <a:ea typeface="Arial"/>
              <a:cs typeface="Arial"/>
              <a:sym typeface="Arial"/>
            </a:endParaRPr>
          </a:p>
          <a:p>
            <a:pPr marL="228600" lvl="0" indent="-292100" algn="l" rtl="0">
              <a:lnSpc>
                <a:spcPct val="115000"/>
              </a:lnSpc>
              <a:spcBef>
                <a:spcPts val="600"/>
              </a:spcBef>
              <a:spcAft>
                <a:spcPts val="0"/>
              </a:spcAft>
              <a:buClr>
                <a:schemeClr val="dk1"/>
              </a:buClr>
              <a:buSzPts val="1000"/>
              <a:buFont typeface="Arial"/>
              <a:buChar char="●"/>
            </a:pPr>
            <a:r>
              <a:rPr lang="en-GB" sz="1000" i="1">
                <a:latin typeface="Arial"/>
                <a:ea typeface="Arial"/>
                <a:cs typeface="Arial"/>
                <a:sym typeface="Arial"/>
              </a:rPr>
              <a:t>Climate change is a long-term shift in global or regional climate patterns. </a:t>
            </a:r>
            <a:endParaRPr sz="1000" i="1">
              <a:latin typeface="Arial"/>
              <a:ea typeface="Arial"/>
              <a:cs typeface="Arial"/>
              <a:sym typeface="Arial"/>
            </a:endParaRPr>
          </a:p>
          <a:p>
            <a:pPr marL="228600" lvl="0" indent="-292100" algn="l" rtl="0">
              <a:lnSpc>
                <a:spcPct val="115000"/>
              </a:lnSpc>
              <a:spcBef>
                <a:spcPts val="0"/>
              </a:spcBef>
              <a:spcAft>
                <a:spcPts val="0"/>
              </a:spcAft>
              <a:buClr>
                <a:schemeClr val="dk1"/>
              </a:buClr>
              <a:buSzPts val="1000"/>
              <a:buFont typeface="Arial"/>
              <a:buChar char="●"/>
            </a:pPr>
            <a:r>
              <a:rPr lang="en-GB" sz="1000" i="1">
                <a:latin typeface="Arial"/>
                <a:ea typeface="Arial"/>
                <a:cs typeface="Arial"/>
                <a:sym typeface="Arial"/>
              </a:rPr>
              <a:t>Global warming refers specifically to the rise in global temperatures that leads to climate change.</a:t>
            </a:r>
            <a:endParaRPr sz="1000" i="1">
              <a:latin typeface="Arial"/>
              <a:ea typeface="Arial"/>
              <a:cs typeface="Arial"/>
              <a:sym typeface="Arial"/>
            </a:endParaRPr>
          </a:p>
          <a:p>
            <a:pPr marL="0" lvl="0" indent="-1270" algn="l" rtl="0">
              <a:lnSpc>
                <a:spcPct val="115000"/>
              </a:lnSpc>
              <a:spcBef>
                <a:spcPts val="600"/>
              </a:spcBef>
              <a:spcAft>
                <a:spcPts val="0"/>
              </a:spcAft>
              <a:buNone/>
            </a:pPr>
            <a:r>
              <a:rPr lang="en-GB" sz="1000">
                <a:latin typeface="Arial"/>
                <a:ea typeface="Arial"/>
                <a:cs typeface="Arial"/>
                <a:sym typeface="Arial"/>
              </a:rPr>
              <a:t>Ask what is happening in each photo. (</a:t>
            </a:r>
            <a:r>
              <a:rPr lang="en-GB" sz="1000" i="1">
                <a:latin typeface="Arial"/>
                <a:ea typeface="Arial"/>
                <a:cs typeface="Arial"/>
                <a:sym typeface="Arial"/>
              </a:rPr>
              <a:t>Flooding, drought, forest fires, melting ice caps)</a:t>
            </a:r>
            <a:endParaRPr sz="1000" i="1">
              <a:latin typeface="Arial"/>
              <a:ea typeface="Arial"/>
              <a:cs typeface="Arial"/>
              <a:sym typeface="Arial"/>
            </a:endParaRPr>
          </a:p>
          <a:p>
            <a:pPr marL="0" lvl="0" indent="-1270" algn="l" rtl="0">
              <a:lnSpc>
                <a:spcPct val="115000"/>
              </a:lnSpc>
              <a:spcBef>
                <a:spcPts val="600"/>
              </a:spcBef>
              <a:spcAft>
                <a:spcPts val="0"/>
              </a:spcAft>
              <a:buNone/>
            </a:pPr>
            <a:r>
              <a:rPr lang="en-GB" sz="1000">
                <a:latin typeface="Arial"/>
                <a:ea typeface="Arial"/>
                <a:cs typeface="Arial"/>
                <a:sym typeface="Arial"/>
              </a:rPr>
              <a:t>Ask what could be making these events more extreme? (</a:t>
            </a:r>
            <a:r>
              <a:rPr lang="en-GB" sz="1000" i="1">
                <a:latin typeface="Arial"/>
                <a:ea typeface="Arial"/>
                <a:cs typeface="Arial"/>
                <a:sym typeface="Arial"/>
              </a:rPr>
              <a:t>Climate change)</a:t>
            </a:r>
            <a:endParaRPr sz="1000" i="1">
              <a:latin typeface="Arial"/>
              <a:ea typeface="Arial"/>
              <a:cs typeface="Arial"/>
              <a:sym typeface="Arial"/>
            </a:endParaRPr>
          </a:p>
          <a:p>
            <a:pPr marL="0" lvl="0" indent="-1270" algn="l" rtl="0">
              <a:lnSpc>
                <a:spcPct val="115000"/>
              </a:lnSpc>
              <a:spcBef>
                <a:spcPts val="600"/>
              </a:spcBef>
              <a:spcAft>
                <a:spcPts val="0"/>
              </a:spcAft>
              <a:buNone/>
            </a:pPr>
            <a:r>
              <a:rPr lang="en-GB" sz="1000" i="1">
                <a:latin typeface="Arial"/>
                <a:ea typeface="Arial"/>
                <a:cs typeface="Arial"/>
                <a:sym typeface="Arial"/>
              </a:rPr>
              <a:t>Further Notes.</a:t>
            </a:r>
            <a:endParaRPr sz="1000" i="1">
              <a:latin typeface="Arial"/>
              <a:ea typeface="Arial"/>
              <a:cs typeface="Arial"/>
              <a:sym typeface="Arial"/>
            </a:endParaRPr>
          </a:p>
          <a:p>
            <a:pPr marL="0" lvl="0" indent="-1270" algn="l" rtl="0">
              <a:lnSpc>
                <a:spcPct val="115000"/>
              </a:lnSpc>
              <a:spcBef>
                <a:spcPts val="600"/>
              </a:spcBef>
              <a:spcAft>
                <a:spcPts val="600"/>
              </a:spcAft>
              <a:buNone/>
            </a:pPr>
            <a:r>
              <a:rPr lang="en-GB" sz="1000" i="1">
                <a:latin typeface="Arial"/>
                <a:ea typeface="Arial"/>
                <a:cs typeface="Arial"/>
                <a:sym typeface="Arial"/>
              </a:rPr>
              <a:t>These weather events occur naturally but climate change is making them more extreme in terms of frequency and ferocity. This has impacts on livelihoods, landscapes and nature. </a:t>
            </a:r>
            <a:endParaRPr sz="1000" i="1">
              <a:latin typeface="Arial"/>
              <a:ea typeface="Arial"/>
              <a:cs typeface="Arial"/>
              <a:sym typeface="Arial"/>
            </a:endParaRPr>
          </a:p>
        </p:txBody>
      </p:sp>
      <p:sp>
        <p:nvSpPr>
          <p:cNvPr id="141" name="Google Shape;141;p8: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6891f1ca4_1_0: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76891f1ca4_1_0: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You can access the Myth Busting video here: </a:t>
            </a:r>
            <a:r>
              <a:rPr lang="en-GB" u="sng">
                <a:solidFill>
                  <a:schemeClr val="hlink"/>
                </a:solidFill>
                <a:hlinkClick r:id="rId3"/>
              </a:rPr>
              <a:t>https://vimeo.com/424755522/1485ec2701</a:t>
            </a:r>
            <a:endParaRPr/>
          </a:p>
          <a:p>
            <a:pPr marL="0" lvl="0" indent="-1270" algn="l" rtl="0">
              <a:lnSpc>
                <a:spcPct val="115000"/>
              </a:lnSpc>
              <a:spcBef>
                <a:spcPts val="300"/>
              </a:spcBef>
              <a:spcAft>
                <a:spcPts val="600"/>
              </a:spcAft>
              <a:buClr>
                <a:schemeClr val="dk1"/>
              </a:buClr>
              <a:buSzPts val="1100"/>
              <a:buFont typeface="Arial"/>
              <a:buNone/>
            </a:pPr>
            <a:endParaRPr/>
          </a:p>
        </p:txBody>
      </p:sp>
      <p:sp>
        <p:nvSpPr>
          <p:cNvPr id="156" name="Google Shape;156;g76891f1ca4_1_0:notes"/>
          <p:cNvSpPr txBox="1">
            <a:spLocks noGrp="1"/>
          </p:cNvSpPr>
          <p:nvPr>
            <p:ph type="sldNum" idx="12"/>
          </p:nvPr>
        </p:nvSpPr>
        <p:spPr>
          <a:xfrm>
            <a:off x="3777607" y="9428583"/>
            <a:ext cx="2889938"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1270" algn="l" rtl="0">
              <a:lnSpc>
                <a:spcPct val="115000"/>
              </a:lnSpc>
              <a:spcBef>
                <a:spcPts val="300"/>
              </a:spcBef>
              <a:spcAft>
                <a:spcPts val="0"/>
              </a:spcAft>
              <a:buClr>
                <a:schemeClr val="dk1"/>
              </a:buClr>
              <a:buSzPts val="1100"/>
              <a:buFont typeface="Arial"/>
              <a:buNone/>
            </a:pPr>
            <a:r>
              <a:rPr lang="en-GB" sz="1000">
                <a:latin typeface="Arial"/>
                <a:ea typeface="Arial"/>
                <a:cs typeface="Arial"/>
                <a:sym typeface="Arial"/>
              </a:rPr>
              <a:t>There are 2 things students can focus on to help combat climate change. Read slide.</a:t>
            </a:r>
            <a:endParaRPr/>
          </a:p>
          <a:p>
            <a:pPr marL="0" lvl="0" indent="0" algn="l" rtl="0">
              <a:lnSpc>
                <a:spcPct val="100000"/>
              </a:lnSpc>
              <a:spcBef>
                <a:spcPts val="600"/>
              </a:spcBef>
              <a:spcAft>
                <a:spcPts val="0"/>
              </a:spcAft>
              <a:buSzPts val="1400"/>
              <a:buNone/>
            </a:pPr>
            <a:endParaRPr/>
          </a:p>
        </p:txBody>
      </p:sp>
      <p:sp>
        <p:nvSpPr>
          <p:cNvPr id="165" name="Google Shape;165;p11:notes"/>
          <p:cNvSpPr txBox="1">
            <a:spLocks noGrp="1"/>
          </p:cNvSpPr>
          <p:nvPr>
            <p:ph type="sldNum" idx="12"/>
          </p:nvPr>
        </p:nvSpPr>
        <p:spPr>
          <a:xfrm>
            <a:off x="3777607" y="9428583"/>
            <a:ext cx="2889938"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1270" algn="l" rtl="0">
              <a:lnSpc>
                <a:spcPct val="115000"/>
              </a:lnSpc>
              <a:spcBef>
                <a:spcPts val="300"/>
              </a:spcBef>
              <a:spcAft>
                <a:spcPts val="0"/>
              </a:spcAft>
              <a:buClr>
                <a:schemeClr val="dk1"/>
              </a:buClr>
              <a:buSzPts val="1100"/>
              <a:buFont typeface="Arial"/>
              <a:buNone/>
            </a:pPr>
            <a:r>
              <a:rPr lang="en-GB" sz="1000">
                <a:latin typeface="Arial"/>
                <a:ea typeface="Arial"/>
                <a:cs typeface="Arial"/>
                <a:sym typeface="Arial"/>
              </a:rPr>
              <a:t>Read slide.</a:t>
            </a:r>
            <a:endParaRPr sz="1000">
              <a:latin typeface="Arial"/>
              <a:ea typeface="Arial"/>
              <a:cs typeface="Arial"/>
              <a:sym typeface="Arial"/>
            </a:endParaRPr>
          </a:p>
          <a:p>
            <a:pPr marL="0" lvl="0" indent="-1270" algn="l" rtl="0">
              <a:lnSpc>
                <a:spcPct val="115000"/>
              </a:lnSpc>
              <a:spcBef>
                <a:spcPts val="600"/>
              </a:spcBef>
              <a:spcAft>
                <a:spcPts val="600"/>
              </a:spcAft>
              <a:buClr>
                <a:schemeClr val="dk1"/>
              </a:buClr>
              <a:buSzPts val="1100"/>
              <a:buFont typeface="Arial"/>
              <a:buNone/>
            </a:pPr>
            <a:r>
              <a:rPr lang="en-GB" sz="1000">
                <a:latin typeface="Arial"/>
                <a:ea typeface="Arial"/>
                <a:cs typeface="Arial"/>
                <a:sym typeface="Arial"/>
              </a:rPr>
              <a:t>If time allows: Ask students why this could be a problem.</a:t>
            </a:r>
            <a:endParaRPr/>
          </a:p>
        </p:txBody>
      </p:sp>
      <p:sp>
        <p:nvSpPr>
          <p:cNvPr id="174" name="Google Shape;174;p1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1270" algn="l" rtl="0">
              <a:lnSpc>
                <a:spcPct val="115000"/>
              </a:lnSpc>
              <a:spcBef>
                <a:spcPts val="300"/>
              </a:spcBef>
              <a:spcAft>
                <a:spcPts val="0"/>
              </a:spcAft>
              <a:buNone/>
            </a:pPr>
            <a:r>
              <a:rPr lang="en-GB" sz="1000">
                <a:solidFill>
                  <a:srgbClr val="000000"/>
                </a:solidFill>
                <a:latin typeface="Arial"/>
                <a:ea typeface="Arial"/>
                <a:cs typeface="Arial"/>
                <a:sym typeface="Arial"/>
              </a:rPr>
              <a:t>Read slide.</a:t>
            </a:r>
            <a:endParaRPr sz="1000">
              <a:solidFill>
                <a:srgbClr val="000000"/>
              </a:solidFill>
              <a:latin typeface="Arial"/>
              <a:ea typeface="Arial"/>
              <a:cs typeface="Arial"/>
              <a:sym typeface="Arial"/>
            </a:endParaRPr>
          </a:p>
          <a:p>
            <a:pPr marL="0" lvl="0" indent="-1270" algn="l" rtl="0">
              <a:lnSpc>
                <a:spcPct val="115000"/>
              </a:lnSpc>
              <a:spcBef>
                <a:spcPts val="600"/>
              </a:spcBef>
              <a:spcAft>
                <a:spcPts val="0"/>
              </a:spcAft>
              <a:buNone/>
            </a:pPr>
            <a:r>
              <a:rPr lang="en-GB" sz="1000" i="1">
                <a:solidFill>
                  <a:srgbClr val="000000"/>
                </a:solidFill>
                <a:latin typeface="Arial"/>
                <a:ea typeface="Arial"/>
                <a:cs typeface="Arial"/>
                <a:sym typeface="Arial"/>
              </a:rPr>
              <a:t>Further Notes.</a:t>
            </a:r>
            <a:endParaRPr sz="1000" i="1">
              <a:solidFill>
                <a:srgbClr val="000000"/>
              </a:solidFill>
              <a:latin typeface="Arial"/>
              <a:ea typeface="Arial"/>
              <a:cs typeface="Arial"/>
              <a:sym typeface="Arial"/>
            </a:endParaRPr>
          </a:p>
          <a:p>
            <a:pPr marL="0" lvl="0" indent="0" algn="l" rtl="0">
              <a:lnSpc>
                <a:spcPct val="115000"/>
              </a:lnSpc>
              <a:spcBef>
                <a:spcPts val="600"/>
              </a:spcBef>
              <a:spcAft>
                <a:spcPts val="0"/>
              </a:spcAft>
              <a:buNone/>
            </a:pPr>
            <a:r>
              <a:rPr lang="en-GB" sz="1000" i="1">
                <a:solidFill>
                  <a:srgbClr val="000000"/>
                </a:solidFill>
                <a:latin typeface="Arial"/>
                <a:ea typeface="Arial"/>
                <a:cs typeface="Arial"/>
                <a:sym typeface="Arial"/>
              </a:rPr>
              <a:t>A huge 91% of plastic is not recycled - much of this ends up on landfill sites - this can take up to 1,000 years to decompose!</a:t>
            </a:r>
            <a:endParaRPr sz="1000">
              <a:solidFill>
                <a:srgbClr val="000000"/>
              </a:solidFill>
              <a:latin typeface="Arial"/>
              <a:ea typeface="Arial"/>
              <a:cs typeface="Arial"/>
              <a:sym typeface="Arial"/>
            </a:endParaRPr>
          </a:p>
          <a:p>
            <a:pPr marL="0" lvl="0" indent="-1270" algn="l" rtl="0">
              <a:lnSpc>
                <a:spcPct val="115000"/>
              </a:lnSpc>
              <a:spcBef>
                <a:spcPts val="600"/>
              </a:spcBef>
              <a:spcAft>
                <a:spcPts val="600"/>
              </a:spcAft>
              <a:buNone/>
            </a:pPr>
            <a:r>
              <a:rPr lang="en-GB" sz="1000">
                <a:solidFill>
                  <a:srgbClr val="000000"/>
                </a:solidFill>
                <a:latin typeface="Arial"/>
                <a:ea typeface="Arial"/>
                <a:cs typeface="Arial"/>
                <a:sym typeface="Arial"/>
              </a:rPr>
              <a:t>Ask students what they could do to help solve this problem. (Examples on the next slide).</a:t>
            </a:r>
            <a:endParaRPr/>
          </a:p>
        </p:txBody>
      </p:sp>
      <p:sp>
        <p:nvSpPr>
          <p:cNvPr id="185" name="Google Shape;185;p1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OUK/WWF" type="title">
  <p:cSld name="TITLE">
    <p:bg>
      <p:bgPr>
        <a:solidFill>
          <a:srgbClr val="FFFFFF"/>
        </a:solidFill>
        <a:effectLst/>
      </p:bgPr>
    </p:bg>
    <p:spTree>
      <p:nvGrpSpPr>
        <p:cNvPr id="1" name="Shape 13"/>
        <p:cNvGrpSpPr/>
        <p:nvPr/>
      </p:nvGrpSpPr>
      <p:grpSpPr>
        <a:xfrm>
          <a:off x="0" y="0"/>
          <a:ext cx="0" cy="0"/>
          <a:chOff x="0" y="0"/>
          <a:chExt cx="0" cy="0"/>
        </a:xfrm>
      </p:grpSpPr>
      <p:sp>
        <p:nvSpPr>
          <p:cNvPr id="14" name="Google Shape;14;g76ac78a44e_0_4"/>
          <p:cNvSpPr txBox="1">
            <a:spLocks noGrp="1"/>
          </p:cNvSpPr>
          <p:nvPr>
            <p:ph type="ctrTitle"/>
          </p:nvPr>
        </p:nvSpPr>
        <p:spPr>
          <a:xfrm>
            <a:off x="605225" y="394925"/>
            <a:ext cx="11274000" cy="2862300"/>
          </a:xfrm>
          <a:prstGeom prst="rect">
            <a:avLst/>
          </a:prstGeom>
          <a:solidFill>
            <a:srgbClr val="FFFFFF"/>
          </a:solid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rgbClr val="000000"/>
              </a:buClr>
              <a:buSzPts val="9100"/>
              <a:buFont typeface="Georgia"/>
              <a:buNone/>
              <a:defRPr sz="9100">
                <a:solidFill>
                  <a:srgbClr val="000000"/>
                </a:solidFill>
                <a:latin typeface="Georgia"/>
                <a:ea typeface="Georgia"/>
                <a:cs typeface="Georgia"/>
                <a:sym typeface="Georgia"/>
              </a:defRPr>
            </a:lvl1pPr>
            <a:lvl2pPr lvl="1"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2pPr>
            <a:lvl3pPr lvl="2"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3pPr>
            <a:lvl4pPr lvl="3"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4pPr>
            <a:lvl5pPr lvl="4"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5pPr>
            <a:lvl6pPr lvl="5"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6pPr>
            <a:lvl7pPr lvl="6"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7pPr>
            <a:lvl8pPr lvl="7"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8pPr>
            <a:lvl9pPr lvl="8"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9pPr>
          </a:lstStyle>
          <a:p>
            <a:endParaRPr/>
          </a:p>
        </p:txBody>
      </p:sp>
      <p:pic>
        <p:nvPicPr>
          <p:cNvPr id="15" name="Google Shape;15;g76ac78a44e_0_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16275" y="3419225"/>
            <a:ext cx="7401600" cy="2599225"/>
          </a:xfrm>
          <a:prstGeom prst="rect">
            <a:avLst/>
          </a:prstGeom>
          <a:noFill/>
          <a:ln>
            <a:noFill/>
          </a:ln>
        </p:spPr>
      </p:pic>
      <p:sp>
        <p:nvSpPr>
          <p:cNvPr id="16" name="Google Shape;16;g76ac78a44e_0_4"/>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0"/>
        <p:cNvGrpSpPr/>
        <p:nvPr/>
      </p:nvGrpSpPr>
      <p:grpSpPr>
        <a:xfrm>
          <a:off x="0" y="0"/>
          <a:ext cx="0" cy="0"/>
          <a:chOff x="0" y="0"/>
          <a:chExt cx="0" cy="0"/>
        </a:xfrm>
      </p:grpSpPr>
      <p:sp>
        <p:nvSpPr>
          <p:cNvPr id="71" name="Google Shape;71;g76ac78a44e_0_4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000"/>
              <a:buNone/>
              <a:defRPr>
                <a:solidFill>
                  <a:schemeClr val="dk2"/>
                </a:solidFill>
                <a:latin typeface="Georgia"/>
                <a:ea typeface="Georgia"/>
                <a:cs typeface="Georgia"/>
                <a:sym typeface="Georgia"/>
              </a:defRPr>
            </a:lvl1pPr>
            <a:lvl2pPr lvl="1" algn="l">
              <a:lnSpc>
                <a:spcPct val="100000"/>
              </a:lnSpc>
              <a:spcBef>
                <a:spcPts val="0"/>
              </a:spcBef>
              <a:spcAft>
                <a:spcPts val="0"/>
              </a:spcAft>
              <a:buSzPts val="4000"/>
              <a:buNone/>
              <a:defRPr>
                <a:latin typeface="Playfair Display"/>
                <a:ea typeface="Playfair Display"/>
                <a:cs typeface="Playfair Display"/>
                <a:sym typeface="Playfair Display"/>
              </a:defRPr>
            </a:lvl2pPr>
            <a:lvl3pPr lvl="2" algn="l">
              <a:lnSpc>
                <a:spcPct val="100000"/>
              </a:lnSpc>
              <a:spcBef>
                <a:spcPts val="0"/>
              </a:spcBef>
              <a:spcAft>
                <a:spcPts val="0"/>
              </a:spcAft>
              <a:buSzPts val="4000"/>
              <a:buNone/>
              <a:defRPr>
                <a:latin typeface="Playfair Display"/>
                <a:ea typeface="Playfair Display"/>
                <a:cs typeface="Playfair Display"/>
                <a:sym typeface="Playfair Display"/>
              </a:defRPr>
            </a:lvl3pPr>
            <a:lvl4pPr lvl="3" algn="l">
              <a:lnSpc>
                <a:spcPct val="100000"/>
              </a:lnSpc>
              <a:spcBef>
                <a:spcPts val="0"/>
              </a:spcBef>
              <a:spcAft>
                <a:spcPts val="0"/>
              </a:spcAft>
              <a:buSzPts val="4000"/>
              <a:buNone/>
              <a:defRPr>
                <a:latin typeface="Playfair Display"/>
                <a:ea typeface="Playfair Display"/>
                <a:cs typeface="Playfair Display"/>
                <a:sym typeface="Playfair Display"/>
              </a:defRPr>
            </a:lvl4pPr>
            <a:lvl5pPr lvl="4" algn="l">
              <a:lnSpc>
                <a:spcPct val="100000"/>
              </a:lnSpc>
              <a:spcBef>
                <a:spcPts val="0"/>
              </a:spcBef>
              <a:spcAft>
                <a:spcPts val="0"/>
              </a:spcAft>
              <a:buSzPts val="4000"/>
              <a:buNone/>
              <a:defRPr>
                <a:latin typeface="Playfair Display"/>
                <a:ea typeface="Playfair Display"/>
                <a:cs typeface="Playfair Display"/>
                <a:sym typeface="Playfair Display"/>
              </a:defRPr>
            </a:lvl5pPr>
            <a:lvl6pPr lvl="5" algn="l">
              <a:lnSpc>
                <a:spcPct val="100000"/>
              </a:lnSpc>
              <a:spcBef>
                <a:spcPts val="0"/>
              </a:spcBef>
              <a:spcAft>
                <a:spcPts val="0"/>
              </a:spcAft>
              <a:buSzPts val="4000"/>
              <a:buNone/>
              <a:defRPr>
                <a:latin typeface="Playfair Display"/>
                <a:ea typeface="Playfair Display"/>
                <a:cs typeface="Playfair Display"/>
                <a:sym typeface="Playfair Display"/>
              </a:defRPr>
            </a:lvl6pPr>
            <a:lvl7pPr lvl="6" algn="l">
              <a:lnSpc>
                <a:spcPct val="100000"/>
              </a:lnSpc>
              <a:spcBef>
                <a:spcPts val="0"/>
              </a:spcBef>
              <a:spcAft>
                <a:spcPts val="0"/>
              </a:spcAft>
              <a:buSzPts val="4000"/>
              <a:buNone/>
              <a:defRPr>
                <a:latin typeface="Playfair Display"/>
                <a:ea typeface="Playfair Display"/>
                <a:cs typeface="Playfair Display"/>
                <a:sym typeface="Playfair Display"/>
              </a:defRPr>
            </a:lvl7pPr>
            <a:lvl8pPr lvl="7" algn="l">
              <a:lnSpc>
                <a:spcPct val="100000"/>
              </a:lnSpc>
              <a:spcBef>
                <a:spcPts val="0"/>
              </a:spcBef>
              <a:spcAft>
                <a:spcPts val="0"/>
              </a:spcAft>
              <a:buSzPts val="4000"/>
              <a:buNone/>
              <a:defRPr>
                <a:latin typeface="Playfair Display"/>
                <a:ea typeface="Playfair Display"/>
                <a:cs typeface="Playfair Display"/>
                <a:sym typeface="Playfair Display"/>
              </a:defRPr>
            </a:lvl8pPr>
            <a:lvl9pPr lvl="8" algn="l">
              <a:lnSpc>
                <a:spcPct val="100000"/>
              </a:lnSpc>
              <a:spcBef>
                <a:spcPts val="0"/>
              </a:spcBef>
              <a:spcAft>
                <a:spcPts val="0"/>
              </a:spcAft>
              <a:buSzPts val="4000"/>
              <a:buNone/>
              <a:defRPr>
                <a:latin typeface="Playfair Display"/>
                <a:ea typeface="Playfair Display"/>
                <a:cs typeface="Playfair Display"/>
                <a:sym typeface="Playfair Display"/>
              </a:defRPr>
            </a:lvl9pPr>
          </a:lstStyle>
          <a:p>
            <a:endParaRPr/>
          </a:p>
        </p:txBody>
      </p:sp>
      <p:sp>
        <p:nvSpPr>
          <p:cNvPr id="72" name="Google Shape;72;g76ac78a44e_0_49"/>
          <p:cNvSpPr/>
          <p:nvPr/>
        </p:nvSpPr>
        <p:spPr>
          <a:xfrm rot="5400000">
            <a:off x="6061967" y="111433"/>
            <a:ext cx="67200" cy="12212399"/>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73" name="Google Shape;73;g76ac78a44e_0_49"/>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4" name="Google Shape;74;g76ac78a44e_0_4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pic>
        <p:nvPicPr>
          <p:cNvPr id="75" name="Google Shape;75;g76ac78a44e_0_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g76ac78a44e_0_54"/>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rgbClr val="FFFFFF"/>
              </a:buClr>
              <a:buSzPts val="3200"/>
              <a:buFont typeface="Roboto Light"/>
              <a:buNone/>
              <a:defRPr sz="3200">
                <a:solidFill>
                  <a:schemeClr val="dk2"/>
                </a:solidFill>
                <a:latin typeface="Georgia"/>
                <a:ea typeface="Georgia"/>
                <a:cs typeface="Georgia"/>
                <a:sym typeface="Georgia"/>
              </a:defRPr>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78" name="Google Shape;78;g76ac78a44e_0_54"/>
          <p:cNvSpPr txBox="1">
            <a:spLocks noGrp="1"/>
          </p:cNvSpPr>
          <p:nvPr>
            <p:ph type="body" idx="1"/>
          </p:nvPr>
        </p:nvSpPr>
        <p:spPr>
          <a:xfrm>
            <a:off x="415600" y="1175467"/>
            <a:ext cx="11544900" cy="42216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Font typeface="Georgia"/>
              <a:buChar char="●"/>
              <a:defRPr sz="1600">
                <a:latin typeface="Georgia"/>
                <a:ea typeface="Georgia"/>
                <a:cs typeface="Georgia"/>
                <a:sym typeface="Georgia"/>
              </a:defRPr>
            </a:lvl1pPr>
            <a:lvl2pPr marL="914400" lvl="1" indent="-330200" algn="l">
              <a:lnSpc>
                <a:spcPct val="115000"/>
              </a:lnSpc>
              <a:spcBef>
                <a:spcPts val="2100"/>
              </a:spcBef>
              <a:spcAft>
                <a:spcPts val="0"/>
              </a:spcAft>
              <a:buSzPts val="1600"/>
              <a:buFont typeface="Georgia"/>
              <a:buChar char="○"/>
              <a:defRPr sz="1600">
                <a:latin typeface="Georgia"/>
                <a:ea typeface="Georgia"/>
                <a:cs typeface="Georgia"/>
                <a:sym typeface="Georgia"/>
              </a:defRPr>
            </a:lvl2pPr>
            <a:lvl3pPr marL="1371600" lvl="2" indent="-330200" algn="l">
              <a:lnSpc>
                <a:spcPct val="115000"/>
              </a:lnSpc>
              <a:spcBef>
                <a:spcPts val="2100"/>
              </a:spcBef>
              <a:spcAft>
                <a:spcPts val="0"/>
              </a:spcAft>
              <a:buSzPts val="1600"/>
              <a:buFont typeface="Georgia"/>
              <a:buChar char="■"/>
              <a:defRPr sz="1600">
                <a:latin typeface="Georgia"/>
                <a:ea typeface="Georgia"/>
                <a:cs typeface="Georgia"/>
                <a:sym typeface="Georgia"/>
              </a:defRPr>
            </a:lvl3pPr>
            <a:lvl4pPr marL="1828800" lvl="3" indent="-330200" algn="l">
              <a:lnSpc>
                <a:spcPct val="115000"/>
              </a:lnSpc>
              <a:spcBef>
                <a:spcPts val="2100"/>
              </a:spcBef>
              <a:spcAft>
                <a:spcPts val="0"/>
              </a:spcAft>
              <a:buSzPts val="1600"/>
              <a:buFont typeface="Georgia"/>
              <a:buChar char="●"/>
              <a:defRPr sz="1600">
                <a:latin typeface="Georgia"/>
                <a:ea typeface="Georgia"/>
                <a:cs typeface="Georgia"/>
                <a:sym typeface="Georgia"/>
              </a:defRPr>
            </a:lvl4pPr>
            <a:lvl5pPr marL="2286000" lvl="4" indent="-330200" algn="l">
              <a:lnSpc>
                <a:spcPct val="115000"/>
              </a:lnSpc>
              <a:spcBef>
                <a:spcPts val="2100"/>
              </a:spcBef>
              <a:spcAft>
                <a:spcPts val="0"/>
              </a:spcAft>
              <a:buSzPts val="1600"/>
              <a:buFont typeface="Georgia"/>
              <a:buChar char="○"/>
              <a:defRPr sz="1600">
                <a:latin typeface="Georgia"/>
                <a:ea typeface="Georgia"/>
                <a:cs typeface="Georgia"/>
                <a:sym typeface="Georgia"/>
              </a:defRPr>
            </a:lvl5pPr>
            <a:lvl6pPr marL="2743200" lvl="5" indent="-330200" algn="l">
              <a:lnSpc>
                <a:spcPct val="115000"/>
              </a:lnSpc>
              <a:spcBef>
                <a:spcPts val="2100"/>
              </a:spcBef>
              <a:spcAft>
                <a:spcPts val="0"/>
              </a:spcAft>
              <a:buSzPts val="1600"/>
              <a:buFont typeface="Georgia"/>
              <a:buChar char="■"/>
              <a:defRPr sz="1600">
                <a:latin typeface="Georgia"/>
                <a:ea typeface="Georgia"/>
                <a:cs typeface="Georgia"/>
                <a:sym typeface="Georgia"/>
              </a:defRPr>
            </a:lvl6pPr>
            <a:lvl7pPr marL="3200400" lvl="6" indent="-330200" algn="l">
              <a:lnSpc>
                <a:spcPct val="115000"/>
              </a:lnSpc>
              <a:spcBef>
                <a:spcPts val="2100"/>
              </a:spcBef>
              <a:spcAft>
                <a:spcPts val="0"/>
              </a:spcAft>
              <a:buSzPts val="1600"/>
              <a:buFont typeface="Georgia"/>
              <a:buChar char="●"/>
              <a:defRPr sz="1600">
                <a:latin typeface="Georgia"/>
                <a:ea typeface="Georgia"/>
                <a:cs typeface="Georgia"/>
                <a:sym typeface="Georgia"/>
              </a:defRPr>
            </a:lvl7pPr>
            <a:lvl8pPr marL="3657600" lvl="7" indent="-330200" algn="l">
              <a:lnSpc>
                <a:spcPct val="115000"/>
              </a:lnSpc>
              <a:spcBef>
                <a:spcPts val="2100"/>
              </a:spcBef>
              <a:spcAft>
                <a:spcPts val="0"/>
              </a:spcAft>
              <a:buSzPts val="1600"/>
              <a:buFont typeface="Georgia"/>
              <a:buChar char="○"/>
              <a:defRPr sz="1600">
                <a:latin typeface="Georgia"/>
                <a:ea typeface="Georgia"/>
                <a:cs typeface="Georgia"/>
                <a:sym typeface="Georgia"/>
              </a:defRPr>
            </a:lvl8pPr>
            <a:lvl9pPr marL="4114800" lvl="8" indent="-330200" algn="l">
              <a:lnSpc>
                <a:spcPct val="115000"/>
              </a:lnSpc>
              <a:spcBef>
                <a:spcPts val="2100"/>
              </a:spcBef>
              <a:spcAft>
                <a:spcPts val="2100"/>
              </a:spcAft>
              <a:buSzPts val="1600"/>
              <a:buFont typeface="Georgia"/>
              <a:buChar char="■"/>
              <a:defRPr sz="1600">
                <a:latin typeface="Georgia"/>
                <a:ea typeface="Georgia"/>
                <a:cs typeface="Georgia"/>
                <a:sym typeface="Georgia"/>
              </a:defRPr>
            </a:lvl9pPr>
          </a:lstStyle>
          <a:p>
            <a:endParaRPr/>
          </a:p>
        </p:txBody>
      </p:sp>
      <p:sp>
        <p:nvSpPr>
          <p:cNvPr id="79" name="Google Shape;79;g76ac78a44e_0_54"/>
          <p:cNvSpPr/>
          <p:nvPr/>
        </p:nvSpPr>
        <p:spPr>
          <a:xfrm rot="5400000">
            <a:off x="6061967" y="111433"/>
            <a:ext cx="67200" cy="12212399"/>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80" name="Google Shape;80;g76ac78a44e_0_54"/>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pic>
        <p:nvPicPr>
          <p:cNvPr id="81" name="Google Shape;81;g76ac78a44e_0_5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pic>
        <p:nvPicPr>
          <p:cNvPr id="82" name="Google Shape;82;g76ac78a44e_0_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sp>
        <p:nvSpPr>
          <p:cNvPr id="84" name="Google Shape;84;g76ac78a44e_0_65"/>
          <p:cNvSpPr txBox="1">
            <a:spLocks noGrp="1"/>
          </p:cNvSpPr>
          <p:nvPr>
            <p:ph type="title" hasCustomPrompt="1"/>
          </p:nvPr>
        </p:nvSpPr>
        <p:spPr>
          <a:xfrm>
            <a:off x="415600" y="1333233"/>
            <a:ext cx="11360700" cy="28617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8700"/>
              <a:buFont typeface="Montserrat"/>
              <a:buNone/>
              <a:defRPr sz="18700">
                <a:latin typeface="Montserrat"/>
                <a:ea typeface="Montserrat"/>
                <a:cs typeface="Montserrat"/>
                <a:sym typeface="Montserrat"/>
              </a:defRPr>
            </a:lvl1pPr>
            <a:lvl2pPr lvl="1" algn="ctr">
              <a:lnSpc>
                <a:spcPct val="100000"/>
              </a:lnSpc>
              <a:spcBef>
                <a:spcPts val="0"/>
              </a:spcBef>
              <a:spcAft>
                <a:spcPts val="0"/>
              </a:spcAft>
              <a:buSzPts val="18700"/>
              <a:buFont typeface="Montserrat"/>
              <a:buNone/>
              <a:defRPr sz="18700">
                <a:latin typeface="Montserrat"/>
                <a:ea typeface="Montserrat"/>
                <a:cs typeface="Montserrat"/>
                <a:sym typeface="Montserrat"/>
              </a:defRPr>
            </a:lvl2pPr>
            <a:lvl3pPr lvl="2" algn="ctr">
              <a:lnSpc>
                <a:spcPct val="100000"/>
              </a:lnSpc>
              <a:spcBef>
                <a:spcPts val="0"/>
              </a:spcBef>
              <a:spcAft>
                <a:spcPts val="0"/>
              </a:spcAft>
              <a:buSzPts val="18700"/>
              <a:buFont typeface="Montserrat"/>
              <a:buNone/>
              <a:defRPr sz="18700">
                <a:latin typeface="Montserrat"/>
                <a:ea typeface="Montserrat"/>
                <a:cs typeface="Montserrat"/>
                <a:sym typeface="Montserrat"/>
              </a:defRPr>
            </a:lvl3pPr>
            <a:lvl4pPr lvl="3" algn="ctr">
              <a:lnSpc>
                <a:spcPct val="100000"/>
              </a:lnSpc>
              <a:spcBef>
                <a:spcPts val="0"/>
              </a:spcBef>
              <a:spcAft>
                <a:spcPts val="0"/>
              </a:spcAft>
              <a:buSzPts val="18700"/>
              <a:buFont typeface="Montserrat"/>
              <a:buNone/>
              <a:defRPr sz="18700">
                <a:latin typeface="Montserrat"/>
                <a:ea typeface="Montserrat"/>
                <a:cs typeface="Montserrat"/>
                <a:sym typeface="Montserrat"/>
              </a:defRPr>
            </a:lvl4pPr>
            <a:lvl5pPr lvl="4" algn="ctr">
              <a:lnSpc>
                <a:spcPct val="100000"/>
              </a:lnSpc>
              <a:spcBef>
                <a:spcPts val="0"/>
              </a:spcBef>
              <a:spcAft>
                <a:spcPts val="0"/>
              </a:spcAft>
              <a:buSzPts val="18700"/>
              <a:buFont typeface="Montserrat"/>
              <a:buNone/>
              <a:defRPr sz="18700">
                <a:latin typeface="Montserrat"/>
                <a:ea typeface="Montserrat"/>
                <a:cs typeface="Montserrat"/>
                <a:sym typeface="Montserrat"/>
              </a:defRPr>
            </a:lvl5pPr>
            <a:lvl6pPr lvl="5" algn="ctr">
              <a:lnSpc>
                <a:spcPct val="100000"/>
              </a:lnSpc>
              <a:spcBef>
                <a:spcPts val="0"/>
              </a:spcBef>
              <a:spcAft>
                <a:spcPts val="0"/>
              </a:spcAft>
              <a:buSzPts val="18700"/>
              <a:buFont typeface="Montserrat"/>
              <a:buNone/>
              <a:defRPr sz="18700">
                <a:latin typeface="Montserrat"/>
                <a:ea typeface="Montserrat"/>
                <a:cs typeface="Montserrat"/>
                <a:sym typeface="Montserrat"/>
              </a:defRPr>
            </a:lvl6pPr>
            <a:lvl7pPr lvl="6" algn="ctr">
              <a:lnSpc>
                <a:spcPct val="100000"/>
              </a:lnSpc>
              <a:spcBef>
                <a:spcPts val="0"/>
              </a:spcBef>
              <a:spcAft>
                <a:spcPts val="0"/>
              </a:spcAft>
              <a:buSzPts val="18700"/>
              <a:buFont typeface="Montserrat"/>
              <a:buNone/>
              <a:defRPr sz="18700">
                <a:latin typeface="Montserrat"/>
                <a:ea typeface="Montserrat"/>
                <a:cs typeface="Montserrat"/>
                <a:sym typeface="Montserrat"/>
              </a:defRPr>
            </a:lvl7pPr>
            <a:lvl8pPr lvl="7" algn="ctr">
              <a:lnSpc>
                <a:spcPct val="100000"/>
              </a:lnSpc>
              <a:spcBef>
                <a:spcPts val="0"/>
              </a:spcBef>
              <a:spcAft>
                <a:spcPts val="0"/>
              </a:spcAft>
              <a:buSzPts val="18700"/>
              <a:buFont typeface="Montserrat"/>
              <a:buNone/>
              <a:defRPr sz="18700">
                <a:latin typeface="Montserrat"/>
                <a:ea typeface="Montserrat"/>
                <a:cs typeface="Montserrat"/>
                <a:sym typeface="Montserrat"/>
              </a:defRPr>
            </a:lvl8pPr>
            <a:lvl9pPr lvl="8" algn="ctr">
              <a:lnSpc>
                <a:spcPct val="100000"/>
              </a:lnSpc>
              <a:spcBef>
                <a:spcPts val="0"/>
              </a:spcBef>
              <a:spcAft>
                <a:spcPts val="0"/>
              </a:spcAft>
              <a:buSzPts val="18700"/>
              <a:buFont typeface="Montserrat"/>
              <a:buNone/>
              <a:defRPr sz="18700">
                <a:latin typeface="Montserrat"/>
                <a:ea typeface="Montserrat"/>
                <a:cs typeface="Montserrat"/>
                <a:sym typeface="Montserrat"/>
              </a:defRPr>
            </a:lvl9pPr>
          </a:lstStyle>
          <a:p>
            <a:r>
              <a:t>xx%</a:t>
            </a:r>
          </a:p>
        </p:txBody>
      </p:sp>
      <p:sp>
        <p:nvSpPr>
          <p:cNvPr id="85" name="Google Shape;85;g76ac78a44e_0_65"/>
          <p:cNvSpPr/>
          <p:nvPr/>
        </p:nvSpPr>
        <p:spPr>
          <a:xfrm rot="5400000">
            <a:off x="6061967" y="111433"/>
            <a:ext cx="67200" cy="12212399"/>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86" name="Google Shape;86;g76ac78a44e_0_65"/>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g76ac78a44e_0_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pic>
        <p:nvPicPr>
          <p:cNvPr id="88" name="Google Shape;88;g76ac78a44e_0_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9"/>
        <p:cNvGrpSpPr/>
        <p:nvPr/>
      </p:nvGrpSpPr>
      <p:grpSpPr>
        <a:xfrm>
          <a:off x="0" y="0"/>
          <a:ext cx="0" cy="0"/>
          <a:chOff x="0" y="0"/>
          <a:chExt cx="0" cy="0"/>
        </a:xfrm>
      </p:grpSpPr>
      <p:sp>
        <p:nvSpPr>
          <p:cNvPr id="90" name="Google Shape;90;g76ac78a44e_0_70"/>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Font typeface="Georgia"/>
              <a:buNone/>
              <a:defRPr sz="6900">
                <a:latin typeface="Georgia"/>
                <a:ea typeface="Georgia"/>
                <a:cs typeface="Georgia"/>
                <a:sym typeface="Georgia"/>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91" name="Google Shape;91;g76ac78a44e_0_70"/>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Font typeface="Arial"/>
              <a:buNone/>
              <a:defRPr sz="3700">
                <a:latin typeface="Arial"/>
                <a:ea typeface="Arial"/>
                <a:cs typeface="Arial"/>
                <a:sym typeface="Arial"/>
              </a:defRPr>
            </a:lvl1pPr>
            <a:lvl2pPr lvl="1" algn="ctr">
              <a:lnSpc>
                <a:spcPct val="100000"/>
              </a:lnSpc>
              <a:spcBef>
                <a:spcPts val="2100"/>
              </a:spcBef>
              <a:spcAft>
                <a:spcPts val="0"/>
              </a:spcAft>
              <a:buSzPts val="3700"/>
              <a:buNone/>
              <a:defRPr sz="3700"/>
            </a:lvl2pPr>
            <a:lvl3pPr lvl="2" algn="ctr">
              <a:lnSpc>
                <a:spcPct val="100000"/>
              </a:lnSpc>
              <a:spcBef>
                <a:spcPts val="2100"/>
              </a:spcBef>
              <a:spcAft>
                <a:spcPts val="0"/>
              </a:spcAft>
              <a:buSzPts val="3700"/>
              <a:buNone/>
              <a:defRPr sz="3700"/>
            </a:lvl3pPr>
            <a:lvl4pPr lvl="3" algn="ctr">
              <a:lnSpc>
                <a:spcPct val="100000"/>
              </a:lnSpc>
              <a:spcBef>
                <a:spcPts val="2100"/>
              </a:spcBef>
              <a:spcAft>
                <a:spcPts val="0"/>
              </a:spcAft>
              <a:buSzPts val="3700"/>
              <a:buNone/>
              <a:defRPr sz="3700"/>
            </a:lvl4pPr>
            <a:lvl5pPr lvl="4" algn="ctr">
              <a:lnSpc>
                <a:spcPct val="100000"/>
              </a:lnSpc>
              <a:spcBef>
                <a:spcPts val="2100"/>
              </a:spcBef>
              <a:spcAft>
                <a:spcPts val="0"/>
              </a:spcAft>
              <a:buSzPts val="3700"/>
              <a:buNone/>
              <a:defRPr sz="3700"/>
            </a:lvl5pPr>
            <a:lvl6pPr lvl="5" algn="ctr">
              <a:lnSpc>
                <a:spcPct val="100000"/>
              </a:lnSpc>
              <a:spcBef>
                <a:spcPts val="2100"/>
              </a:spcBef>
              <a:spcAft>
                <a:spcPts val="0"/>
              </a:spcAft>
              <a:buSzPts val="3700"/>
              <a:buNone/>
              <a:defRPr sz="3700"/>
            </a:lvl6pPr>
            <a:lvl7pPr lvl="6" algn="ctr">
              <a:lnSpc>
                <a:spcPct val="100000"/>
              </a:lnSpc>
              <a:spcBef>
                <a:spcPts val="2100"/>
              </a:spcBef>
              <a:spcAft>
                <a:spcPts val="0"/>
              </a:spcAft>
              <a:buSzPts val="3700"/>
              <a:buNone/>
              <a:defRPr sz="3700"/>
            </a:lvl7pPr>
            <a:lvl8pPr lvl="7" algn="ctr">
              <a:lnSpc>
                <a:spcPct val="100000"/>
              </a:lnSpc>
              <a:spcBef>
                <a:spcPts val="2100"/>
              </a:spcBef>
              <a:spcAft>
                <a:spcPts val="0"/>
              </a:spcAft>
              <a:buSzPts val="3700"/>
              <a:buNone/>
              <a:defRPr sz="3700"/>
            </a:lvl8pPr>
            <a:lvl9pPr lvl="8" algn="ctr">
              <a:lnSpc>
                <a:spcPct val="100000"/>
              </a:lnSpc>
              <a:spcBef>
                <a:spcPts val="2100"/>
              </a:spcBef>
              <a:spcAft>
                <a:spcPts val="0"/>
              </a:spcAft>
              <a:buSzPts val="3700"/>
              <a:buNone/>
              <a:defRPr sz="3700"/>
            </a:lvl9pPr>
          </a:lstStyle>
          <a:p>
            <a:endParaRPr/>
          </a:p>
        </p:txBody>
      </p:sp>
      <p:sp>
        <p:nvSpPr>
          <p:cNvPr id="92" name="Google Shape;92;g76ac78a44e_0_7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pic>
        <p:nvPicPr>
          <p:cNvPr id="93" name="Google Shape;93;g76ac78a44e_0_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pic>
        <p:nvPicPr>
          <p:cNvPr id="94" name="Google Shape;94;g76ac78a44e_0_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g76ac78a44e_0_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sp>
        <p:nvSpPr>
          <p:cNvPr id="19" name="Google Shape;19;g76ac78a44e_0_8"/>
          <p:cNvSpPr txBox="1">
            <a:spLocks noGrp="1"/>
          </p:cNvSpPr>
          <p:nvPr>
            <p:ph type="title"/>
          </p:nvPr>
        </p:nvSpPr>
        <p:spPr>
          <a:xfrm>
            <a:off x="873760" y="593367"/>
            <a:ext cx="1044448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000"/>
              <a:buFont typeface="Georgia"/>
              <a:buNone/>
              <a:defRPr>
                <a:latin typeface="Georgia"/>
                <a:ea typeface="Georgia"/>
                <a:cs typeface="Georgia"/>
                <a:sym typeface="Georgia"/>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20" name="Google Shape;20;g76ac78a44e_0_8"/>
          <p:cNvSpPr txBox="1">
            <a:spLocks noGrp="1"/>
          </p:cNvSpPr>
          <p:nvPr>
            <p:ph type="body" idx="1"/>
          </p:nvPr>
        </p:nvSpPr>
        <p:spPr>
          <a:xfrm>
            <a:off x="873760" y="1645426"/>
            <a:ext cx="10444480" cy="36333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Font typeface="Roboto Light"/>
              <a:buChar char="●"/>
              <a:defRPr sz="1900">
                <a:latin typeface="Roboto Light"/>
                <a:ea typeface="Roboto Light"/>
                <a:cs typeface="Roboto Light"/>
                <a:sym typeface="Roboto Light"/>
              </a:defRPr>
            </a:lvl1pPr>
            <a:lvl2pPr marL="914400" lvl="1"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2pPr>
            <a:lvl3pPr marL="1371600" lvl="2"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3pPr>
            <a:lvl4pPr marL="1828800" lvl="3"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4pPr>
            <a:lvl5pPr marL="2286000" lvl="4"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5pPr>
            <a:lvl6pPr marL="2743200" lvl="5"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6pPr>
            <a:lvl7pPr marL="3200400" lvl="6"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7pPr>
            <a:lvl8pPr marL="3657600" lvl="7"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8pPr>
            <a:lvl9pPr marL="4114800" lvl="8" indent="-311150" algn="l">
              <a:lnSpc>
                <a:spcPct val="115000"/>
              </a:lnSpc>
              <a:spcBef>
                <a:spcPts val="2100"/>
              </a:spcBef>
              <a:spcAft>
                <a:spcPts val="2100"/>
              </a:spcAft>
              <a:buSzPts val="1300"/>
              <a:buFont typeface="Roboto Light"/>
              <a:buChar char="■"/>
              <a:defRPr sz="1300">
                <a:latin typeface="Roboto Light"/>
                <a:ea typeface="Roboto Light"/>
                <a:cs typeface="Roboto Light"/>
                <a:sym typeface="Roboto Light"/>
              </a:defRPr>
            </a:lvl9pPr>
          </a:lstStyle>
          <a:p>
            <a:endParaRPr/>
          </a:p>
        </p:txBody>
      </p:sp>
      <p:pic>
        <p:nvPicPr>
          <p:cNvPr id="21" name="Google Shape;21;g76ac78a44e_0_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
        <p:nvSpPr>
          <p:cNvPr id="22" name="Google Shape;22;g76ac78a44e_0_8"/>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g76ac78a44e_0_22"/>
          <p:cNvSpPr/>
          <p:nvPr/>
        </p:nvSpPr>
        <p:spPr>
          <a:xfrm rot="5400000">
            <a:off x="6061967" y="111433"/>
            <a:ext cx="67200" cy="12212399"/>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5" name="Google Shape;25;g76ac78a44e_0_22"/>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g76ac78a44e_0_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pic>
        <p:nvPicPr>
          <p:cNvPr id="27" name="Google Shape;27;g76ac78a44e_0_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g76ac78a44e_0_26"/>
          <p:cNvSpPr txBox="1">
            <a:spLocks noGrp="1"/>
          </p:cNvSpPr>
          <p:nvPr>
            <p:ph type="title"/>
          </p:nvPr>
        </p:nvSpPr>
        <p:spPr>
          <a:xfrm>
            <a:off x="792472" y="593367"/>
            <a:ext cx="10983828"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4000"/>
              <a:buFont typeface="Roboto Light"/>
              <a:buNone/>
              <a:defRPr>
                <a:solidFill>
                  <a:schemeClr val="dk2"/>
                </a:solidFill>
                <a:latin typeface="Georgia"/>
                <a:ea typeface="Georgia"/>
                <a:cs typeface="Georgia"/>
                <a:sym typeface="Georgia"/>
              </a:defRPr>
            </a:lvl1pPr>
            <a:lvl2pPr lvl="1" algn="l">
              <a:lnSpc>
                <a:spcPct val="100000"/>
              </a:lnSpc>
              <a:spcBef>
                <a:spcPts val="0"/>
              </a:spcBef>
              <a:spcAft>
                <a:spcPts val="0"/>
              </a:spcAft>
              <a:buClr>
                <a:srgbClr val="FFFFFF"/>
              </a:buClr>
              <a:buSzPts val="4000"/>
              <a:buNone/>
              <a:defRPr>
                <a:solidFill>
                  <a:srgbClr val="FFFFFF"/>
                </a:solidFill>
              </a:defRPr>
            </a:lvl2pPr>
            <a:lvl3pPr lvl="2" algn="l">
              <a:lnSpc>
                <a:spcPct val="100000"/>
              </a:lnSpc>
              <a:spcBef>
                <a:spcPts val="0"/>
              </a:spcBef>
              <a:spcAft>
                <a:spcPts val="0"/>
              </a:spcAft>
              <a:buClr>
                <a:srgbClr val="FFFFFF"/>
              </a:buClr>
              <a:buSzPts val="4000"/>
              <a:buNone/>
              <a:defRPr>
                <a:solidFill>
                  <a:srgbClr val="FFFFFF"/>
                </a:solidFill>
              </a:defRPr>
            </a:lvl3pPr>
            <a:lvl4pPr lvl="3" algn="l">
              <a:lnSpc>
                <a:spcPct val="100000"/>
              </a:lnSpc>
              <a:spcBef>
                <a:spcPts val="0"/>
              </a:spcBef>
              <a:spcAft>
                <a:spcPts val="0"/>
              </a:spcAft>
              <a:buClr>
                <a:srgbClr val="FFFFFF"/>
              </a:buClr>
              <a:buSzPts val="4000"/>
              <a:buNone/>
              <a:defRPr>
                <a:solidFill>
                  <a:srgbClr val="FFFFFF"/>
                </a:solidFill>
              </a:defRPr>
            </a:lvl4pPr>
            <a:lvl5pPr lvl="4" algn="l">
              <a:lnSpc>
                <a:spcPct val="100000"/>
              </a:lnSpc>
              <a:spcBef>
                <a:spcPts val="0"/>
              </a:spcBef>
              <a:spcAft>
                <a:spcPts val="0"/>
              </a:spcAft>
              <a:buClr>
                <a:srgbClr val="FFFFFF"/>
              </a:buClr>
              <a:buSzPts val="4000"/>
              <a:buNone/>
              <a:defRPr>
                <a:solidFill>
                  <a:srgbClr val="FFFFFF"/>
                </a:solidFill>
              </a:defRPr>
            </a:lvl5pPr>
            <a:lvl6pPr lvl="5" algn="l">
              <a:lnSpc>
                <a:spcPct val="100000"/>
              </a:lnSpc>
              <a:spcBef>
                <a:spcPts val="0"/>
              </a:spcBef>
              <a:spcAft>
                <a:spcPts val="0"/>
              </a:spcAft>
              <a:buClr>
                <a:srgbClr val="FFFFFF"/>
              </a:buClr>
              <a:buSzPts val="4000"/>
              <a:buNone/>
              <a:defRPr>
                <a:solidFill>
                  <a:srgbClr val="FFFFFF"/>
                </a:solidFill>
              </a:defRPr>
            </a:lvl6pPr>
            <a:lvl7pPr lvl="6" algn="l">
              <a:lnSpc>
                <a:spcPct val="100000"/>
              </a:lnSpc>
              <a:spcBef>
                <a:spcPts val="0"/>
              </a:spcBef>
              <a:spcAft>
                <a:spcPts val="0"/>
              </a:spcAft>
              <a:buClr>
                <a:srgbClr val="FFFFFF"/>
              </a:buClr>
              <a:buSzPts val="4000"/>
              <a:buNone/>
              <a:defRPr>
                <a:solidFill>
                  <a:srgbClr val="FFFFFF"/>
                </a:solidFill>
              </a:defRPr>
            </a:lvl7pPr>
            <a:lvl8pPr lvl="7" algn="l">
              <a:lnSpc>
                <a:spcPct val="100000"/>
              </a:lnSpc>
              <a:spcBef>
                <a:spcPts val="0"/>
              </a:spcBef>
              <a:spcAft>
                <a:spcPts val="0"/>
              </a:spcAft>
              <a:buClr>
                <a:srgbClr val="FFFFFF"/>
              </a:buClr>
              <a:buSzPts val="4000"/>
              <a:buNone/>
              <a:defRPr>
                <a:solidFill>
                  <a:srgbClr val="FFFFFF"/>
                </a:solidFill>
              </a:defRPr>
            </a:lvl8pPr>
            <a:lvl9pPr lvl="8" algn="l">
              <a:lnSpc>
                <a:spcPct val="100000"/>
              </a:lnSpc>
              <a:spcBef>
                <a:spcPts val="0"/>
              </a:spcBef>
              <a:spcAft>
                <a:spcPts val="0"/>
              </a:spcAft>
              <a:buClr>
                <a:srgbClr val="FFFFFF"/>
              </a:buClr>
              <a:buSzPts val="4000"/>
              <a:buNone/>
              <a:defRPr>
                <a:solidFill>
                  <a:srgbClr val="FFFFFF"/>
                </a:solidFill>
              </a:defRPr>
            </a:lvl9pPr>
          </a:lstStyle>
          <a:p>
            <a:endParaRPr/>
          </a:p>
        </p:txBody>
      </p:sp>
      <p:sp>
        <p:nvSpPr>
          <p:cNvPr id="30" name="Google Shape;30;g76ac78a44e_0_26"/>
          <p:cNvSpPr/>
          <p:nvPr/>
        </p:nvSpPr>
        <p:spPr>
          <a:xfrm rot="5400000">
            <a:off x="6061967" y="111433"/>
            <a:ext cx="67200" cy="12212399"/>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1" name="Google Shape;31;g76ac78a44e_0_26"/>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g76ac78a44e_0_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pic>
        <p:nvPicPr>
          <p:cNvPr id="33" name="Google Shape;33;g76ac78a44e_0_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g76ac78a44e_0_60"/>
          <p:cNvSpPr txBox="1">
            <a:spLocks noGrp="1"/>
          </p:cNvSpPr>
          <p:nvPr>
            <p:ph type="body" idx="1"/>
          </p:nvPr>
        </p:nvSpPr>
        <p:spPr>
          <a:xfrm>
            <a:off x="141300" y="5267700"/>
            <a:ext cx="42588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Clr>
                <a:srgbClr val="FFFFFF"/>
              </a:buClr>
              <a:buSzPts val="2400"/>
              <a:buFont typeface="Roboto Light"/>
              <a:buNone/>
              <a:defRPr>
                <a:solidFill>
                  <a:srgbClr val="FFFFFF"/>
                </a:solidFill>
                <a:highlight>
                  <a:srgbClr val="C42026"/>
                </a:highlight>
                <a:latin typeface="Roboto Light"/>
                <a:ea typeface="Roboto Light"/>
                <a:cs typeface="Roboto Light"/>
                <a:sym typeface="Roboto Light"/>
              </a:defRPr>
            </a:lvl1pPr>
          </a:lstStyle>
          <a:p>
            <a:endParaRPr/>
          </a:p>
        </p:txBody>
      </p:sp>
      <p:sp>
        <p:nvSpPr>
          <p:cNvPr id="36" name="Google Shape;36;g76ac78a44e_0_60"/>
          <p:cNvSpPr/>
          <p:nvPr/>
        </p:nvSpPr>
        <p:spPr>
          <a:xfrm rot="5400000">
            <a:off x="6061967" y="111433"/>
            <a:ext cx="67200" cy="12212399"/>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7" name="Google Shape;37;g76ac78a44e_0_60"/>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g76ac78a44e_0_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pic>
        <p:nvPicPr>
          <p:cNvPr id="39" name="Google Shape;39;g76ac78a44e_0_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cSld name="1_Title and body 2">
    <p:spTree>
      <p:nvGrpSpPr>
        <p:cNvPr id="1" name="Shape 40"/>
        <p:cNvGrpSpPr/>
        <p:nvPr/>
      </p:nvGrpSpPr>
      <p:grpSpPr>
        <a:xfrm>
          <a:off x="0" y="0"/>
          <a:ext cx="0" cy="0"/>
          <a:chOff x="0" y="0"/>
          <a:chExt cx="0" cy="0"/>
        </a:xfrm>
      </p:grpSpPr>
      <p:pic>
        <p:nvPicPr>
          <p:cNvPr id="41" name="Google Shape;41;p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sp>
        <p:nvSpPr>
          <p:cNvPr id="42" name="Google Shape;42;p26"/>
          <p:cNvSpPr txBox="1">
            <a:spLocks noGrp="1"/>
          </p:cNvSpPr>
          <p:nvPr>
            <p:ph type="title"/>
          </p:nvPr>
        </p:nvSpPr>
        <p:spPr>
          <a:xfrm>
            <a:off x="873760" y="593367"/>
            <a:ext cx="1044448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000"/>
              <a:buFont typeface="Georgia"/>
              <a:buNone/>
              <a:defRPr>
                <a:latin typeface="Georgia"/>
                <a:ea typeface="Georgia"/>
                <a:cs typeface="Georgia"/>
                <a:sym typeface="Georgia"/>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3" name="Google Shape;43;p26"/>
          <p:cNvSpPr txBox="1">
            <a:spLocks noGrp="1"/>
          </p:cNvSpPr>
          <p:nvPr>
            <p:ph type="body" idx="1"/>
          </p:nvPr>
        </p:nvSpPr>
        <p:spPr>
          <a:xfrm>
            <a:off x="873760" y="1645426"/>
            <a:ext cx="10444480" cy="36333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Font typeface="Roboto Light"/>
              <a:buChar char="●"/>
              <a:defRPr sz="1900">
                <a:latin typeface="Roboto Light"/>
                <a:ea typeface="Roboto Light"/>
                <a:cs typeface="Roboto Light"/>
                <a:sym typeface="Roboto Light"/>
              </a:defRPr>
            </a:lvl1pPr>
            <a:lvl2pPr marL="914400" lvl="1"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2pPr>
            <a:lvl3pPr marL="1371600" lvl="2"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3pPr>
            <a:lvl4pPr marL="1828800" lvl="3"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4pPr>
            <a:lvl5pPr marL="2286000" lvl="4"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5pPr>
            <a:lvl6pPr marL="2743200" lvl="5"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6pPr>
            <a:lvl7pPr marL="3200400" lvl="6"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7pPr>
            <a:lvl8pPr marL="3657600" lvl="7"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8pPr>
            <a:lvl9pPr marL="4114800" lvl="8" indent="-311150" algn="l">
              <a:lnSpc>
                <a:spcPct val="115000"/>
              </a:lnSpc>
              <a:spcBef>
                <a:spcPts val="2100"/>
              </a:spcBef>
              <a:spcAft>
                <a:spcPts val="2100"/>
              </a:spcAft>
              <a:buSzPts val="1300"/>
              <a:buFont typeface="Roboto Light"/>
              <a:buChar char="■"/>
              <a:defRPr sz="1300">
                <a:latin typeface="Roboto Light"/>
                <a:ea typeface="Roboto Light"/>
                <a:cs typeface="Roboto Light"/>
                <a:sym typeface="Roboto Light"/>
              </a:defRPr>
            </a:lvl9pPr>
          </a:lstStyle>
          <a:p>
            <a:endParaRPr/>
          </a:p>
        </p:txBody>
      </p:sp>
      <p:pic>
        <p:nvPicPr>
          <p:cNvPr id="44" name="Google Shape;44;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
        <p:nvSpPr>
          <p:cNvPr id="45" name="Google Shape;45;p26"/>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76ac78a44e_0_13"/>
          <p:cNvSpPr/>
          <p:nvPr/>
        </p:nvSpPr>
        <p:spPr>
          <a:xfrm>
            <a:off x="6096000" y="-100"/>
            <a:ext cx="6096000" cy="6251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 name="Google Shape;48;g76ac78a44e_0_13"/>
          <p:cNvSpPr txBox="1">
            <a:spLocks noGrp="1"/>
          </p:cNvSpPr>
          <p:nvPr>
            <p:ph type="title"/>
          </p:nvPr>
        </p:nvSpPr>
        <p:spPr>
          <a:xfrm>
            <a:off x="354000" y="1442233"/>
            <a:ext cx="5393700" cy="23817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Clr>
                <a:srgbClr val="FFFFFF"/>
              </a:buClr>
              <a:buSzPts val="5300"/>
              <a:buFont typeface="Roboto"/>
              <a:buNone/>
              <a:defRPr sz="5300">
                <a:solidFill>
                  <a:schemeClr val="dk2"/>
                </a:solidFill>
                <a:latin typeface="Georgia"/>
                <a:ea typeface="Georgia"/>
                <a:cs typeface="Georgia"/>
                <a:sym typeface="Georgia"/>
              </a:defRPr>
            </a:lvl1pPr>
            <a:lvl2pPr lvl="1" algn="ctr">
              <a:lnSpc>
                <a:spcPct val="100000"/>
              </a:lnSpc>
              <a:spcBef>
                <a:spcPts val="0"/>
              </a:spcBef>
              <a:spcAft>
                <a:spcPts val="0"/>
              </a:spcAft>
              <a:buClr>
                <a:srgbClr val="FFFFFF"/>
              </a:buClr>
              <a:buSzPts val="5600"/>
              <a:buNone/>
              <a:defRPr sz="5600">
                <a:solidFill>
                  <a:srgbClr val="FFFFFF"/>
                </a:solidFill>
              </a:defRPr>
            </a:lvl2pPr>
            <a:lvl3pPr lvl="2" algn="ctr">
              <a:lnSpc>
                <a:spcPct val="100000"/>
              </a:lnSpc>
              <a:spcBef>
                <a:spcPts val="0"/>
              </a:spcBef>
              <a:spcAft>
                <a:spcPts val="0"/>
              </a:spcAft>
              <a:buClr>
                <a:srgbClr val="FFFFFF"/>
              </a:buClr>
              <a:buSzPts val="5600"/>
              <a:buNone/>
              <a:defRPr sz="5600">
                <a:solidFill>
                  <a:srgbClr val="FFFFFF"/>
                </a:solidFill>
              </a:defRPr>
            </a:lvl3pPr>
            <a:lvl4pPr lvl="3" algn="ctr">
              <a:lnSpc>
                <a:spcPct val="100000"/>
              </a:lnSpc>
              <a:spcBef>
                <a:spcPts val="0"/>
              </a:spcBef>
              <a:spcAft>
                <a:spcPts val="0"/>
              </a:spcAft>
              <a:buClr>
                <a:srgbClr val="FFFFFF"/>
              </a:buClr>
              <a:buSzPts val="5600"/>
              <a:buNone/>
              <a:defRPr sz="5600">
                <a:solidFill>
                  <a:srgbClr val="FFFFFF"/>
                </a:solidFill>
              </a:defRPr>
            </a:lvl4pPr>
            <a:lvl5pPr lvl="4" algn="ctr">
              <a:lnSpc>
                <a:spcPct val="100000"/>
              </a:lnSpc>
              <a:spcBef>
                <a:spcPts val="0"/>
              </a:spcBef>
              <a:spcAft>
                <a:spcPts val="0"/>
              </a:spcAft>
              <a:buClr>
                <a:srgbClr val="FFFFFF"/>
              </a:buClr>
              <a:buSzPts val="5600"/>
              <a:buNone/>
              <a:defRPr sz="5600">
                <a:solidFill>
                  <a:srgbClr val="FFFFFF"/>
                </a:solidFill>
              </a:defRPr>
            </a:lvl5pPr>
            <a:lvl6pPr lvl="5" algn="ctr">
              <a:lnSpc>
                <a:spcPct val="100000"/>
              </a:lnSpc>
              <a:spcBef>
                <a:spcPts val="0"/>
              </a:spcBef>
              <a:spcAft>
                <a:spcPts val="0"/>
              </a:spcAft>
              <a:buClr>
                <a:srgbClr val="FFFFFF"/>
              </a:buClr>
              <a:buSzPts val="5600"/>
              <a:buNone/>
              <a:defRPr sz="5600">
                <a:solidFill>
                  <a:srgbClr val="FFFFFF"/>
                </a:solidFill>
              </a:defRPr>
            </a:lvl6pPr>
            <a:lvl7pPr lvl="6" algn="ctr">
              <a:lnSpc>
                <a:spcPct val="100000"/>
              </a:lnSpc>
              <a:spcBef>
                <a:spcPts val="0"/>
              </a:spcBef>
              <a:spcAft>
                <a:spcPts val="0"/>
              </a:spcAft>
              <a:buClr>
                <a:srgbClr val="FFFFFF"/>
              </a:buClr>
              <a:buSzPts val="5600"/>
              <a:buNone/>
              <a:defRPr sz="5600">
                <a:solidFill>
                  <a:srgbClr val="FFFFFF"/>
                </a:solidFill>
              </a:defRPr>
            </a:lvl7pPr>
            <a:lvl8pPr lvl="7" algn="ctr">
              <a:lnSpc>
                <a:spcPct val="100000"/>
              </a:lnSpc>
              <a:spcBef>
                <a:spcPts val="0"/>
              </a:spcBef>
              <a:spcAft>
                <a:spcPts val="0"/>
              </a:spcAft>
              <a:buClr>
                <a:srgbClr val="FFFFFF"/>
              </a:buClr>
              <a:buSzPts val="5600"/>
              <a:buNone/>
              <a:defRPr sz="5600">
                <a:solidFill>
                  <a:srgbClr val="FFFFFF"/>
                </a:solidFill>
              </a:defRPr>
            </a:lvl8pPr>
            <a:lvl9pPr lvl="8" algn="ctr">
              <a:lnSpc>
                <a:spcPct val="100000"/>
              </a:lnSpc>
              <a:spcBef>
                <a:spcPts val="0"/>
              </a:spcBef>
              <a:spcAft>
                <a:spcPts val="0"/>
              </a:spcAft>
              <a:buClr>
                <a:srgbClr val="FFFFFF"/>
              </a:buClr>
              <a:buSzPts val="5600"/>
              <a:buNone/>
              <a:defRPr sz="5600">
                <a:solidFill>
                  <a:srgbClr val="FFFFFF"/>
                </a:solidFill>
              </a:defRPr>
            </a:lvl9pPr>
          </a:lstStyle>
          <a:p>
            <a:endParaRPr/>
          </a:p>
        </p:txBody>
      </p:sp>
      <p:sp>
        <p:nvSpPr>
          <p:cNvPr id="49" name="Google Shape;49;g76ac78a44e_0_13"/>
          <p:cNvSpPr txBox="1">
            <a:spLocks noGrp="1"/>
          </p:cNvSpPr>
          <p:nvPr>
            <p:ph type="subTitle" idx="1"/>
          </p:nvPr>
        </p:nvSpPr>
        <p:spPr>
          <a:xfrm>
            <a:off x="354000" y="3895201"/>
            <a:ext cx="5393700" cy="17940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Font typeface="Arial"/>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g76ac78a44e_0_13"/>
          <p:cNvSpPr txBox="1">
            <a:spLocks noGrp="1"/>
          </p:cNvSpPr>
          <p:nvPr>
            <p:ph type="body" idx="2"/>
          </p:nvPr>
        </p:nvSpPr>
        <p:spPr>
          <a:xfrm>
            <a:off x="6586000" y="330433"/>
            <a:ext cx="5393700" cy="5562000"/>
          </a:xfrm>
          <a:prstGeom prst="rect">
            <a:avLst/>
          </a:prstGeom>
          <a:noFill/>
          <a:ln>
            <a:noFill/>
          </a:ln>
        </p:spPr>
        <p:txBody>
          <a:bodyPr spcFirstLastPara="1" wrap="square" lIns="121900" tIns="121900" rIns="121900" bIns="121900" anchor="ctr" anchorCtr="0">
            <a:noAutofit/>
          </a:bodyPr>
          <a:lstStyle>
            <a:lvl1pPr marL="457200" lvl="0" indent="-349250" algn="l">
              <a:lnSpc>
                <a:spcPct val="115000"/>
              </a:lnSpc>
              <a:spcBef>
                <a:spcPts val="0"/>
              </a:spcBef>
              <a:spcAft>
                <a:spcPts val="0"/>
              </a:spcAft>
              <a:buSzPts val="1900"/>
              <a:buFont typeface="Arial"/>
              <a:buChar char="●"/>
              <a:defRPr sz="1900">
                <a:highlight>
                  <a:schemeClr val="lt1"/>
                </a:highlight>
                <a:latin typeface="Arial"/>
                <a:ea typeface="Arial"/>
                <a:cs typeface="Arial"/>
                <a:sym typeface="Arial"/>
              </a:defRPr>
            </a:lvl1pPr>
            <a:lvl2pPr marL="914400" lvl="1" indent="-323850" algn="l">
              <a:lnSpc>
                <a:spcPct val="115000"/>
              </a:lnSpc>
              <a:spcBef>
                <a:spcPts val="2100"/>
              </a:spcBef>
              <a:spcAft>
                <a:spcPts val="0"/>
              </a:spcAft>
              <a:buSzPts val="1500"/>
              <a:buFont typeface="Arial"/>
              <a:buChar char="○"/>
              <a:defRPr>
                <a:highlight>
                  <a:schemeClr val="lt1"/>
                </a:highlight>
                <a:latin typeface="Arial"/>
                <a:ea typeface="Arial"/>
                <a:cs typeface="Arial"/>
                <a:sym typeface="Arial"/>
              </a:defRPr>
            </a:lvl2pPr>
            <a:lvl3pPr marL="1371600" lvl="2" indent="-323850" algn="l">
              <a:lnSpc>
                <a:spcPct val="115000"/>
              </a:lnSpc>
              <a:spcBef>
                <a:spcPts val="2100"/>
              </a:spcBef>
              <a:spcAft>
                <a:spcPts val="0"/>
              </a:spcAft>
              <a:buSzPts val="1500"/>
              <a:buFont typeface="Arial"/>
              <a:buChar char="■"/>
              <a:defRPr>
                <a:highlight>
                  <a:schemeClr val="lt1"/>
                </a:highlight>
                <a:latin typeface="Arial"/>
                <a:ea typeface="Arial"/>
                <a:cs typeface="Arial"/>
                <a:sym typeface="Arial"/>
              </a:defRPr>
            </a:lvl3pPr>
            <a:lvl4pPr marL="1828800" lvl="3" indent="-323850" algn="l">
              <a:lnSpc>
                <a:spcPct val="115000"/>
              </a:lnSpc>
              <a:spcBef>
                <a:spcPts val="2100"/>
              </a:spcBef>
              <a:spcAft>
                <a:spcPts val="0"/>
              </a:spcAft>
              <a:buSzPts val="1500"/>
              <a:buFont typeface="Arial"/>
              <a:buChar char="●"/>
              <a:defRPr>
                <a:highlight>
                  <a:schemeClr val="lt1"/>
                </a:highlight>
                <a:latin typeface="Arial"/>
                <a:ea typeface="Arial"/>
                <a:cs typeface="Arial"/>
                <a:sym typeface="Arial"/>
              </a:defRPr>
            </a:lvl4pPr>
            <a:lvl5pPr marL="2286000" lvl="4" indent="-323850" algn="l">
              <a:lnSpc>
                <a:spcPct val="115000"/>
              </a:lnSpc>
              <a:spcBef>
                <a:spcPts val="2100"/>
              </a:spcBef>
              <a:spcAft>
                <a:spcPts val="0"/>
              </a:spcAft>
              <a:buSzPts val="1500"/>
              <a:buFont typeface="Arial"/>
              <a:buChar char="○"/>
              <a:defRPr>
                <a:highlight>
                  <a:schemeClr val="lt1"/>
                </a:highlight>
                <a:latin typeface="Arial"/>
                <a:ea typeface="Arial"/>
                <a:cs typeface="Arial"/>
                <a:sym typeface="Arial"/>
              </a:defRPr>
            </a:lvl5pPr>
            <a:lvl6pPr marL="2743200" lvl="5" indent="-323850" algn="l">
              <a:lnSpc>
                <a:spcPct val="115000"/>
              </a:lnSpc>
              <a:spcBef>
                <a:spcPts val="2100"/>
              </a:spcBef>
              <a:spcAft>
                <a:spcPts val="0"/>
              </a:spcAft>
              <a:buSzPts val="1500"/>
              <a:buFont typeface="Arial"/>
              <a:buChar char="■"/>
              <a:defRPr>
                <a:highlight>
                  <a:schemeClr val="lt1"/>
                </a:highlight>
                <a:latin typeface="Arial"/>
                <a:ea typeface="Arial"/>
                <a:cs typeface="Arial"/>
                <a:sym typeface="Arial"/>
              </a:defRPr>
            </a:lvl6pPr>
            <a:lvl7pPr marL="3200400" lvl="6" indent="-323850" algn="l">
              <a:lnSpc>
                <a:spcPct val="115000"/>
              </a:lnSpc>
              <a:spcBef>
                <a:spcPts val="2100"/>
              </a:spcBef>
              <a:spcAft>
                <a:spcPts val="0"/>
              </a:spcAft>
              <a:buSzPts val="1500"/>
              <a:buFont typeface="Arial"/>
              <a:buChar char="●"/>
              <a:defRPr>
                <a:highlight>
                  <a:schemeClr val="lt1"/>
                </a:highlight>
                <a:latin typeface="Arial"/>
                <a:ea typeface="Arial"/>
                <a:cs typeface="Arial"/>
                <a:sym typeface="Arial"/>
              </a:defRPr>
            </a:lvl7pPr>
            <a:lvl8pPr marL="3657600" lvl="7" indent="-323850" algn="l">
              <a:lnSpc>
                <a:spcPct val="115000"/>
              </a:lnSpc>
              <a:spcBef>
                <a:spcPts val="2100"/>
              </a:spcBef>
              <a:spcAft>
                <a:spcPts val="0"/>
              </a:spcAft>
              <a:buSzPts val="1500"/>
              <a:buFont typeface="Arial"/>
              <a:buChar char="○"/>
              <a:defRPr>
                <a:highlight>
                  <a:schemeClr val="lt1"/>
                </a:highlight>
                <a:latin typeface="Arial"/>
                <a:ea typeface="Arial"/>
                <a:cs typeface="Arial"/>
                <a:sym typeface="Arial"/>
              </a:defRPr>
            </a:lvl8pPr>
            <a:lvl9pPr marL="4114800" lvl="8" indent="-323850" algn="l">
              <a:lnSpc>
                <a:spcPct val="115000"/>
              </a:lnSpc>
              <a:spcBef>
                <a:spcPts val="2100"/>
              </a:spcBef>
              <a:spcAft>
                <a:spcPts val="2100"/>
              </a:spcAft>
              <a:buSzPts val="1500"/>
              <a:buFont typeface="Arial"/>
              <a:buChar char="■"/>
              <a:defRPr>
                <a:highlight>
                  <a:schemeClr val="lt1"/>
                </a:highlight>
                <a:latin typeface="Arial"/>
                <a:ea typeface="Arial"/>
                <a:cs typeface="Arial"/>
                <a:sym typeface="Arial"/>
              </a:defRPr>
            </a:lvl9pPr>
          </a:lstStyle>
          <a:p>
            <a:endParaRPr/>
          </a:p>
        </p:txBody>
      </p:sp>
      <p:sp>
        <p:nvSpPr>
          <p:cNvPr id="51" name="Google Shape;51;g76ac78a44e_0_13"/>
          <p:cNvSpPr/>
          <p:nvPr/>
        </p:nvSpPr>
        <p:spPr>
          <a:xfrm rot="5400000">
            <a:off x="6061967" y="111433"/>
            <a:ext cx="67200" cy="12212399"/>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2" name="Google Shape;52;g76ac78a44e_0_13"/>
          <p:cNvSpPr/>
          <p:nvPr/>
        </p:nvSpPr>
        <p:spPr>
          <a:xfrm>
            <a:off x="6028800" y="-100"/>
            <a:ext cx="67200" cy="61839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3" name="Google Shape;53;g76ac78a44e_0_13"/>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4" name="Google Shape;54;g76ac78a44e_0_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pic>
        <p:nvPicPr>
          <p:cNvPr id="55" name="Google Shape;55;g76ac78a44e_0_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g76ac78a44e_0_3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4000"/>
              <a:buFont typeface="Georgia"/>
              <a:buNone/>
              <a:defRPr>
                <a:solidFill>
                  <a:srgbClr val="FFFFFF"/>
                </a:solidFill>
                <a:highlight>
                  <a:srgbClr val="000000"/>
                </a:highlight>
                <a:latin typeface="Georgia"/>
                <a:ea typeface="Georgia"/>
                <a:cs typeface="Georgia"/>
                <a:sym typeface="Georgia"/>
              </a:defRPr>
            </a:lvl1pPr>
            <a:lvl2pPr lvl="1" algn="l">
              <a:lnSpc>
                <a:spcPct val="100000"/>
              </a:lnSpc>
              <a:spcBef>
                <a:spcPts val="0"/>
              </a:spcBef>
              <a:spcAft>
                <a:spcPts val="0"/>
              </a:spcAft>
              <a:buClr>
                <a:srgbClr val="FFFFFF"/>
              </a:buClr>
              <a:buSzPts val="4000"/>
              <a:buNone/>
              <a:defRPr>
                <a:solidFill>
                  <a:srgbClr val="FFFFFF"/>
                </a:solidFill>
              </a:defRPr>
            </a:lvl2pPr>
            <a:lvl3pPr lvl="2" algn="l">
              <a:lnSpc>
                <a:spcPct val="100000"/>
              </a:lnSpc>
              <a:spcBef>
                <a:spcPts val="0"/>
              </a:spcBef>
              <a:spcAft>
                <a:spcPts val="0"/>
              </a:spcAft>
              <a:buClr>
                <a:srgbClr val="FFFFFF"/>
              </a:buClr>
              <a:buSzPts val="4000"/>
              <a:buNone/>
              <a:defRPr>
                <a:solidFill>
                  <a:srgbClr val="FFFFFF"/>
                </a:solidFill>
              </a:defRPr>
            </a:lvl3pPr>
            <a:lvl4pPr lvl="3" algn="l">
              <a:lnSpc>
                <a:spcPct val="100000"/>
              </a:lnSpc>
              <a:spcBef>
                <a:spcPts val="0"/>
              </a:spcBef>
              <a:spcAft>
                <a:spcPts val="0"/>
              </a:spcAft>
              <a:buClr>
                <a:srgbClr val="FFFFFF"/>
              </a:buClr>
              <a:buSzPts val="4000"/>
              <a:buNone/>
              <a:defRPr>
                <a:solidFill>
                  <a:srgbClr val="FFFFFF"/>
                </a:solidFill>
              </a:defRPr>
            </a:lvl4pPr>
            <a:lvl5pPr lvl="4" algn="l">
              <a:lnSpc>
                <a:spcPct val="100000"/>
              </a:lnSpc>
              <a:spcBef>
                <a:spcPts val="0"/>
              </a:spcBef>
              <a:spcAft>
                <a:spcPts val="0"/>
              </a:spcAft>
              <a:buClr>
                <a:srgbClr val="FFFFFF"/>
              </a:buClr>
              <a:buSzPts val="4000"/>
              <a:buNone/>
              <a:defRPr>
                <a:solidFill>
                  <a:srgbClr val="FFFFFF"/>
                </a:solidFill>
              </a:defRPr>
            </a:lvl5pPr>
            <a:lvl6pPr lvl="5" algn="l">
              <a:lnSpc>
                <a:spcPct val="100000"/>
              </a:lnSpc>
              <a:spcBef>
                <a:spcPts val="0"/>
              </a:spcBef>
              <a:spcAft>
                <a:spcPts val="0"/>
              </a:spcAft>
              <a:buClr>
                <a:srgbClr val="FFFFFF"/>
              </a:buClr>
              <a:buSzPts val="4000"/>
              <a:buNone/>
              <a:defRPr>
                <a:solidFill>
                  <a:srgbClr val="FFFFFF"/>
                </a:solidFill>
              </a:defRPr>
            </a:lvl6pPr>
            <a:lvl7pPr lvl="6" algn="l">
              <a:lnSpc>
                <a:spcPct val="100000"/>
              </a:lnSpc>
              <a:spcBef>
                <a:spcPts val="0"/>
              </a:spcBef>
              <a:spcAft>
                <a:spcPts val="0"/>
              </a:spcAft>
              <a:buClr>
                <a:srgbClr val="FFFFFF"/>
              </a:buClr>
              <a:buSzPts val="4000"/>
              <a:buNone/>
              <a:defRPr>
                <a:solidFill>
                  <a:srgbClr val="FFFFFF"/>
                </a:solidFill>
              </a:defRPr>
            </a:lvl7pPr>
            <a:lvl8pPr lvl="7" algn="l">
              <a:lnSpc>
                <a:spcPct val="100000"/>
              </a:lnSpc>
              <a:spcBef>
                <a:spcPts val="0"/>
              </a:spcBef>
              <a:spcAft>
                <a:spcPts val="0"/>
              </a:spcAft>
              <a:buClr>
                <a:srgbClr val="FFFFFF"/>
              </a:buClr>
              <a:buSzPts val="4000"/>
              <a:buNone/>
              <a:defRPr>
                <a:solidFill>
                  <a:srgbClr val="FFFFFF"/>
                </a:solidFill>
              </a:defRPr>
            </a:lvl8pPr>
            <a:lvl9pPr lvl="8" algn="l">
              <a:lnSpc>
                <a:spcPct val="100000"/>
              </a:lnSpc>
              <a:spcBef>
                <a:spcPts val="0"/>
              </a:spcBef>
              <a:spcAft>
                <a:spcPts val="0"/>
              </a:spcAft>
              <a:buClr>
                <a:srgbClr val="FFFFFF"/>
              </a:buClr>
              <a:buSzPts val="4000"/>
              <a:buNone/>
              <a:defRPr>
                <a:solidFill>
                  <a:srgbClr val="FFFFFF"/>
                </a:solidFill>
              </a:defRPr>
            </a:lvl9pPr>
          </a:lstStyle>
          <a:p>
            <a:endParaRPr/>
          </a:p>
        </p:txBody>
      </p:sp>
      <p:sp>
        <p:nvSpPr>
          <p:cNvPr id="58" name="Google Shape;58;g76ac78a44e_0_36"/>
          <p:cNvSpPr txBox="1">
            <a:spLocks noGrp="1"/>
          </p:cNvSpPr>
          <p:nvPr>
            <p:ph type="body" idx="1"/>
          </p:nvPr>
        </p:nvSpPr>
        <p:spPr>
          <a:xfrm>
            <a:off x="415600" y="1645400"/>
            <a:ext cx="5333100" cy="44463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Font typeface="Roboto Light"/>
              <a:buChar char="●"/>
              <a:defRPr sz="1900">
                <a:latin typeface="Roboto Light"/>
                <a:ea typeface="Roboto Light"/>
                <a:cs typeface="Roboto Light"/>
                <a:sym typeface="Roboto Light"/>
              </a:defRPr>
            </a:lvl1pPr>
            <a:lvl2pPr marL="914400" lvl="1"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2pPr>
            <a:lvl3pPr marL="1371600" lvl="2"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3pPr>
            <a:lvl4pPr marL="1828800" lvl="3"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4pPr>
            <a:lvl5pPr marL="2286000" lvl="4"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5pPr>
            <a:lvl6pPr marL="2743200" lvl="5"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6pPr>
            <a:lvl7pPr marL="3200400" lvl="6"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7pPr>
            <a:lvl8pPr marL="3657600" lvl="7"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8pPr>
            <a:lvl9pPr marL="4114800" lvl="8" indent="-330200" algn="l">
              <a:lnSpc>
                <a:spcPct val="115000"/>
              </a:lnSpc>
              <a:spcBef>
                <a:spcPts val="2100"/>
              </a:spcBef>
              <a:spcAft>
                <a:spcPts val="2100"/>
              </a:spcAft>
              <a:buSzPts val="1600"/>
              <a:buFont typeface="Roboto Light"/>
              <a:buChar char="■"/>
              <a:defRPr sz="1600">
                <a:latin typeface="Roboto Light"/>
                <a:ea typeface="Roboto Light"/>
                <a:cs typeface="Roboto Light"/>
                <a:sym typeface="Roboto Light"/>
              </a:defRPr>
            </a:lvl9pPr>
          </a:lstStyle>
          <a:p>
            <a:endParaRPr/>
          </a:p>
        </p:txBody>
      </p:sp>
      <p:sp>
        <p:nvSpPr>
          <p:cNvPr id="59" name="Google Shape;59;g76ac78a44e_0_36"/>
          <p:cNvSpPr txBox="1">
            <a:spLocks noGrp="1"/>
          </p:cNvSpPr>
          <p:nvPr>
            <p:ph type="body" idx="2"/>
          </p:nvPr>
        </p:nvSpPr>
        <p:spPr>
          <a:xfrm>
            <a:off x="6443200" y="1645400"/>
            <a:ext cx="5333100" cy="44463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Font typeface="Roboto Light"/>
              <a:buChar char="●"/>
              <a:defRPr sz="1900">
                <a:latin typeface="Roboto Light"/>
                <a:ea typeface="Roboto Light"/>
                <a:cs typeface="Roboto Light"/>
                <a:sym typeface="Roboto Light"/>
              </a:defRPr>
            </a:lvl1pPr>
            <a:lvl2pPr marL="914400" lvl="1"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2pPr>
            <a:lvl3pPr marL="1371600" lvl="2"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3pPr>
            <a:lvl4pPr marL="1828800" lvl="3"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4pPr>
            <a:lvl5pPr marL="2286000" lvl="4"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5pPr>
            <a:lvl6pPr marL="2743200" lvl="5"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6pPr>
            <a:lvl7pPr marL="3200400" lvl="6"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7pPr>
            <a:lvl8pPr marL="3657600" lvl="7" indent="-330200" algn="l">
              <a:lnSpc>
                <a:spcPct val="115000"/>
              </a:lnSpc>
              <a:spcBef>
                <a:spcPts val="2100"/>
              </a:spcBef>
              <a:spcAft>
                <a:spcPts val="0"/>
              </a:spcAft>
              <a:buSzPts val="1600"/>
              <a:buFont typeface="Roboto Light"/>
              <a:buChar char="○"/>
              <a:defRPr sz="1600">
                <a:latin typeface="Roboto Light"/>
                <a:ea typeface="Roboto Light"/>
                <a:cs typeface="Roboto Light"/>
                <a:sym typeface="Roboto Light"/>
              </a:defRPr>
            </a:lvl8pPr>
            <a:lvl9pPr marL="4114800" lvl="8" indent="-330200" algn="l">
              <a:lnSpc>
                <a:spcPct val="115000"/>
              </a:lnSpc>
              <a:spcBef>
                <a:spcPts val="2100"/>
              </a:spcBef>
              <a:spcAft>
                <a:spcPts val="2100"/>
              </a:spcAft>
              <a:buSzPts val="1600"/>
              <a:buFont typeface="Roboto Light"/>
              <a:buChar char="■"/>
              <a:defRPr sz="1600">
                <a:latin typeface="Roboto Light"/>
                <a:ea typeface="Roboto Light"/>
                <a:cs typeface="Roboto Light"/>
                <a:sym typeface="Roboto Light"/>
              </a:defRPr>
            </a:lvl9pPr>
          </a:lstStyle>
          <a:p>
            <a:endParaRPr/>
          </a:p>
        </p:txBody>
      </p:sp>
      <p:sp>
        <p:nvSpPr>
          <p:cNvPr id="60" name="Google Shape;60;g76ac78a44e_0_36"/>
          <p:cNvSpPr/>
          <p:nvPr/>
        </p:nvSpPr>
        <p:spPr>
          <a:xfrm rot="5400000">
            <a:off x="6061967" y="111433"/>
            <a:ext cx="67200" cy="12212399"/>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1" name="Google Shape;61;g76ac78a44e_0_36"/>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g76ac78a44e_0_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pic>
        <p:nvPicPr>
          <p:cNvPr id="63" name="Google Shape;63;g76ac78a44e_0_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g76ac78a44e_0_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Font typeface="Georgia"/>
              <a:buNone/>
              <a:defRPr>
                <a:latin typeface="Georgia"/>
                <a:ea typeface="Georgia"/>
                <a:cs typeface="Georgia"/>
                <a:sym typeface="Georgia"/>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66" name="Google Shape;66;g76ac78a44e_0_43"/>
          <p:cNvSpPr txBox="1">
            <a:spLocks noGrp="1"/>
          </p:cNvSpPr>
          <p:nvPr>
            <p:ph type="body" idx="1"/>
          </p:nvPr>
        </p:nvSpPr>
        <p:spPr>
          <a:xfrm>
            <a:off x="838200" y="1825625"/>
            <a:ext cx="10515600" cy="38331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Font typeface="Georgia"/>
              <a:buChar char="●"/>
              <a:defRPr>
                <a:latin typeface="Georgia"/>
                <a:ea typeface="Georgia"/>
                <a:cs typeface="Georgia"/>
                <a:sym typeface="Georgia"/>
              </a:defRPr>
            </a:lvl1pPr>
            <a:lvl2pPr marL="914400" lvl="1" indent="-349250" algn="l">
              <a:lnSpc>
                <a:spcPct val="90000"/>
              </a:lnSpc>
              <a:spcBef>
                <a:spcPts val="500"/>
              </a:spcBef>
              <a:spcAft>
                <a:spcPts val="0"/>
              </a:spcAft>
              <a:buClr>
                <a:schemeClr val="dk1"/>
              </a:buClr>
              <a:buSzPts val="1900"/>
              <a:buFont typeface="Georgia"/>
              <a:buChar char="○"/>
              <a:defRPr>
                <a:latin typeface="Georgia"/>
                <a:ea typeface="Georgia"/>
                <a:cs typeface="Georgia"/>
                <a:sym typeface="Georgia"/>
              </a:defRPr>
            </a:lvl2pPr>
            <a:lvl3pPr marL="1371600" lvl="2" indent="-349250" algn="l">
              <a:lnSpc>
                <a:spcPct val="90000"/>
              </a:lnSpc>
              <a:spcBef>
                <a:spcPts val="500"/>
              </a:spcBef>
              <a:spcAft>
                <a:spcPts val="0"/>
              </a:spcAft>
              <a:buClr>
                <a:schemeClr val="dk1"/>
              </a:buClr>
              <a:buSzPts val="1900"/>
              <a:buFont typeface="Georgia"/>
              <a:buChar char="■"/>
              <a:defRPr>
                <a:latin typeface="Georgia"/>
                <a:ea typeface="Georgia"/>
                <a:cs typeface="Georgia"/>
                <a:sym typeface="Georgia"/>
              </a:defRPr>
            </a:lvl3pPr>
            <a:lvl4pPr marL="1828800" lvl="3" indent="-349250" algn="l">
              <a:lnSpc>
                <a:spcPct val="90000"/>
              </a:lnSpc>
              <a:spcBef>
                <a:spcPts val="500"/>
              </a:spcBef>
              <a:spcAft>
                <a:spcPts val="0"/>
              </a:spcAft>
              <a:buClr>
                <a:schemeClr val="dk1"/>
              </a:buClr>
              <a:buSzPts val="1900"/>
              <a:buFont typeface="Georgia"/>
              <a:buChar char="●"/>
              <a:defRPr>
                <a:latin typeface="Georgia"/>
                <a:ea typeface="Georgia"/>
                <a:cs typeface="Georgia"/>
                <a:sym typeface="Georgia"/>
              </a:defRPr>
            </a:lvl4pPr>
            <a:lvl5pPr marL="2286000" lvl="4" indent="-349250" algn="l">
              <a:lnSpc>
                <a:spcPct val="90000"/>
              </a:lnSpc>
              <a:spcBef>
                <a:spcPts val="500"/>
              </a:spcBef>
              <a:spcAft>
                <a:spcPts val="0"/>
              </a:spcAft>
              <a:buClr>
                <a:schemeClr val="dk1"/>
              </a:buClr>
              <a:buSzPts val="1900"/>
              <a:buFont typeface="Georgia"/>
              <a:buChar char="○"/>
              <a:defRPr>
                <a:latin typeface="Georgia"/>
                <a:ea typeface="Georgia"/>
                <a:cs typeface="Georgia"/>
                <a:sym typeface="Georgia"/>
              </a:defRPr>
            </a:lvl5pPr>
            <a:lvl6pPr marL="2743200" lvl="5" indent="-349250" algn="l">
              <a:lnSpc>
                <a:spcPct val="90000"/>
              </a:lnSpc>
              <a:spcBef>
                <a:spcPts val="500"/>
              </a:spcBef>
              <a:spcAft>
                <a:spcPts val="0"/>
              </a:spcAft>
              <a:buClr>
                <a:schemeClr val="dk1"/>
              </a:buClr>
              <a:buSzPts val="1900"/>
              <a:buFont typeface="Georgia"/>
              <a:buChar char="■"/>
              <a:defRPr>
                <a:latin typeface="Georgia"/>
                <a:ea typeface="Georgia"/>
                <a:cs typeface="Georgia"/>
                <a:sym typeface="Georgia"/>
              </a:defRPr>
            </a:lvl6pPr>
            <a:lvl7pPr marL="3200400" lvl="6" indent="-349250" algn="l">
              <a:lnSpc>
                <a:spcPct val="90000"/>
              </a:lnSpc>
              <a:spcBef>
                <a:spcPts val="500"/>
              </a:spcBef>
              <a:spcAft>
                <a:spcPts val="0"/>
              </a:spcAft>
              <a:buClr>
                <a:schemeClr val="dk1"/>
              </a:buClr>
              <a:buSzPts val="1900"/>
              <a:buFont typeface="Georgia"/>
              <a:buChar char="●"/>
              <a:defRPr>
                <a:latin typeface="Georgia"/>
                <a:ea typeface="Georgia"/>
                <a:cs typeface="Georgia"/>
                <a:sym typeface="Georgia"/>
              </a:defRPr>
            </a:lvl7pPr>
            <a:lvl8pPr marL="3657600" lvl="7" indent="-349250" algn="l">
              <a:lnSpc>
                <a:spcPct val="90000"/>
              </a:lnSpc>
              <a:spcBef>
                <a:spcPts val="500"/>
              </a:spcBef>
              <a:spcAft>
                <a:spcPts val="0"/>
              </a:spcAft>
              <a:buClr>
                <a:schemeClr val="dk1"/>
              </a:buClr>
              <a:buSzPts val="1900"/>
              <a:buFont typeface="Georgia"/>
              <a:buChar char="○"/>
              <a:defRPr>
                <a:latin typeface="Georgia"/>
                <a:ea typeface="Georgia"/>
                <a:cs typeface="Georgia"/>
                <a:sym typeface="Georgia"/>
              </a:defRPr>
            </a:lvl8pPr>
            <a:lvl9pPr marL="4114800" lvl="8" indent="-349250" algn="l">
              <a:lnSpc>
                <a:spcPct val="90000"/>
              </a:lnSpc>
              <a:spcBef>
                <a:spcPts val="500"/>
              </a:spcBef>
              <a:spcAft>
                <a:spcPts val="2100"/>
              </a:spcAft>
              <a:buClr>
                <a:schemeClr val="dk1"/>
              </a:buClr>
              <a:buSzPts val="1900"/>
              <a:buFont typeface="Georgia"/>
              <a:buChar char="■"/>
              <a:defRPr>
                <a:latin typeface="Georgia"/>
                <a:ea typeface="Georgia"/>
                <a:cs typeface="Georgia"/>
                <a:sym typeface="Georgia"/>
              </a:defRPr>
            </a:lvl9pPr>
          </a:lstStyle>
          <a:p>
            <a:endParaRPr/>
          </a:p>
        </p:txBody>
      </p:sp>
      <p:sp>
        <p:nvSpPr>
          <p:cNvPr id="67" name="Google Shape;67;g76ac78a44e_0_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g76ac78a44e_0_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13845" y="5953613"/>
            <a:ext cx="2395200" cy="621255"/>
          </a:xfrm>
          <a:prstGeom prst="rect">
            <a:avLst/>
          </a:prstGeom>
          <a:noFill/>
          <a:ln>
            <a:noFill/>
          </a:ln>
        </p:spPr>
      </p:pic>
      <p:pic>
        <p:nvPicPr>
          <p:cNvPr id="69" name="Google Shape;69;g76ac78a44e_0_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72" y="5945774"/>
            <a:ext cx="2451650" cy="652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9"/>
        <p:cNvGrpSpPr/>
        <p:nvPr/>
      </p:nvGrpSpPr>
      <p:grpSpPr>
        <a:xfrm>
          <a:off x="0" y="0"/>
          <a:ext cx="0" cy="0"/>
          <a:chOff x="0" y="0"/>
          <a:chExt cx="0" cy="0"/>
        </a:xfrm>
      </p:grpSpPr>
      <p:sp>
        <p:nvSpPr>
          <p:cNvPr id="10" name="Google Shape;10;g76ac78a44e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000000"/>
              </a:buClr>
              <a:buSzPts val="4000"/>
              <a:buFont typeface="Georgia"/>
              <a:buNone/>
              <a:defRPr sz="40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rgbClr val="C42026"/>
                </a:highlight>
                <a:latin typeface="Oswald"/>
                <a:ea typeface="Oswald"/>
                <a:cs typeface="Oswald"/>
                <a:sym typeface="Oswald"/>
              </a:defRPr>
            </a:lvl2pPr>
            <a:lvl3pPr marR="0" lvl="2"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rgbClr val="C42026"/>
                </a:highlight>
                <a:latin typeface="Oswald"/>
                <a:ea typeface="Oswald"/>
                <a:cs typeface="Oswald"/>
                <a:sym typeface="Oswald"/>
              </a:defRPr>
            </a:lvl3pPr>
            <a:lvl4pPr marR="0" lvl="3"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rgbClr val="C42026"/>
                </a:highlight>
                <a:latin typeface="Oswald"/>
                <a:ea typeface="Oswald"/>
                <a:cs typeface="Oswald"/>
                <a:sym typeface="Oswald"/>
              </a:defRPr>
            </a:lvl4pPr>
            <a:lvl5pPr marR="0" lvl="4"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rgbClr val="C42026"/>
                </a:highlight>
                <a:latin typeface="Oswald"/>
                <a:ea typeface="Oswald"/>
                <a:cs typeface="Oswald"/>
                <a:sym typeface="Oswald"/>
              </a:defRPr>
            </a:lvl5pPr>
            <a:lvl6pPr marR="0" lvl="5"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rgbClr val="C42026"/>
                </a:highlight>
                <a:latin typeface="Oswald"/>
                <a:ea typeface="Oswald"/>
                <a:cs typeface="Oswald"/>
                <a:sym typeface="Oswald"/>
              </a:defRPr>
            </a:lvl6pPr>
            <a:lvl7pPr marR="0" lvl="6"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rgbClr val="C42026"/>
                </a:highlight>
                <a:latin typeface="Oswald"/>
                <a:ea typeface="Oswald"/>
                <a:cs typeface="Oswald"/>
                <a:sym typeface="Oswald"/>
              </a:defRPr>
            </a:lvl7pPr>
            <a:lvl8pPr marR="0" lvl="7"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rgbClr val="C42026"/>
                </a:highlight>
                <a:latin typeface="Oswald"/>
                <a:ea typeface="Oswald"/>
                <a:cs typeface="Oswald"/>
                <a:sym typeface="Oswald"/>
              </a:defRPr>
            </a:lvl8pPr>
            <a:lvl9pPr marR="0" lvl="8"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rgbClr val="C42026"/>
                </a:highlight>
                <a:latin typeface="Oswald"/>
                <a:ea typeface="Oswald"/>
                <a:cs typeface="Oswald"/>
                <a:sym typeface="Oswald"/>
              </a:defRPr>
            </a:lvl9pPr>
          </a:lstStyle>
          <a:p>
            <a:endParaRPr/>
          </a:p>
        </p:txBody>
      </p:sp>
      <p:sp>
        <p:nvSpPr>
          <p:cNvPr id="11" name="Google Shape;11;g76ac78a44e_0_0"/>
          <p:cNvSpPr txBox="1">
            <a:spLocks noGrp="1"/>
          </p:cNvSpPr>
          <p:nvPr>
            <p:ph type="body" idx="1"/>
          </p:nvPr>
        </p:nvSpPr>
        <p:spPr>
          <a:xfrm>
            <a:off x="415600" y="1645433"/>
            <a:ext cx="11360700" cy="4446300"/>
          </a:xfrm>
          <a:prstGeom prst="rect">
            <a:avLst/>
          </a:prstGeom>
          <a:noFill/>
          <a:ln>
            <a:noFill/>
          </a:ln>
        </p:spPr>
        <p:txBody>
          <a:bodyPr spcFirstLastPara="1" wrap="square" lIns="121900" tIns="121900" rIns="121900" bIns="121900" anchor="t" anchorCtr="0">
            <a:noAutofit/>
          </a:bodyPr>
          <a:lstStyle>
            <a:lvl1pPr marL="457200" marR="0" lvl="0"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1pPr>
            <a:lvl2pPr marL="914400" marR="0" lvl="1" indent="-323850" algn="l" rtl="0">
              <a:lnSpc>
                <a:spcPct val="115000"/>
              </a:lnSpc>
              <a:spcBef>
                <a:spcPts val="21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21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21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21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21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21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21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2100"/>
              </a:spcBef>
              <a:spcAft>
                <a:spcPts val="210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endParaRPr/>
          </a:p>
        </p:txBody>
      </p:sp>
      <p:sp>
        <p:nvSpPr>
          <p:cNvPr id="12" name="Google Shape;12;g76ac78a44e_0_0"/>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hutterstock.com/g/kondraty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pBmLPcvTUHw"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www.youtube.com/watch?v=pBmLPcvTUHw&amp;feature=youtu.be" TargetMode="Externa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Tss6HtHlLu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vimeo.com/385956974/3b274d03d5"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3xsRyBG1nSJL3XLyxPi8nzjhCSE_Ev4G/view"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vimeo.com/424755522/1485ec2701"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descr="A person standing in front of a crowd&#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218504" cy="6858000"/>
          </a:xfrm>
          <a:prstGeom prst="rect">
            <a:avLst/>
          </a:prstGeom>
          <a:noFill/>
          <a:ln>
            <a:noFill/>
          </a:ln>
        </p:spPr>
      </p:pic>
      <p:pic>
        <p:nvPicPr>
          <p:cNvPr id="101" name="Google Shape;101;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44953" y="1889760"/>
            <a:ext cx="6102093" cy="2111482"/>
          </a:xfrm>
          <a:prstGeom prst="rect">
            <a:avLst/>
          </a:prstGeom>
          <a:noFill/>
          <a:ln>
            <a:noFill/>
          </a:ln>
        </p:spPr>
      </p:pic>
      <p:sp>
        <p:nvSpPr>
          <p:cNvPr id="102" name="Google Shape;102;p1"/>
          <p:cNvSpPr txBox="1"/>
          <p:nvPr/>
        </p:nvSpPr>
        <p:spPr>
          <a:xfrm>
            <a:off x="521030" y="6442577"/>
            <a:ext cx="28170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highlight>
                  <a:srgbClr val="000000"/>
                </a:highlight>
                <a:latin typeface="Arial"/>
                <a:ea typeface="Arial"/>
                <a:cs typeface="Arial"/>
                <a:sym typeface="Arial"/>
              </a:rPr>
              <a:t>© Keith Arnold/ WWF-UK</a:t>
            </a:r>
            <a:endParaRPr sz="1000" b="0" i="0" u="none" strike="noStrike" cap="none">
              <a:solidFill>
                <a:schemeClr val="lt1"/>
              </a:solidFill>
              <a:highlight>
                <a:srgbClr val="000000"/>
              </a:highlight>
              <a:latin typeface="Arial"/>
              <a:ea typeface="Arial"/>
              <a:cs typeface="Arial"/>
              <a:sym typeface="Arial"/>
            </a:endParaRPr>
          </a:p>
        </p:txBody>
      </p:sp>
      <p:sp>
        <p:nvSpPr>
          <p:cNvPr id="103" name="Google Shape;103;p1"/>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a:t>
            </a:fld>
            <a:endParaRPr/>
          </a:p>
        </p:txBody>
      </p:sp>
      <p:sp>
        <p:nvSpPr>
          <p:cNvPr id="104" name="Google Shape;104;p1"/>
          <p:cNvSpPr txBox="1"/>
          <p:nvPr/>
        </p:nvSpPr>
        <p:spPr>
          <a:xfrm>
            <a:off x="588500" y="609638"/>
            <a:ext cx="11041500" cy="1058700"/>
          </a:xfrm>
          <a:prstGeom prst="rect">
            <a:avLst/>
          </a:prstGeom>
          <a:solidFill>
            <a:srgbClr val="0A0A0A"/>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5200" b="1">
                <a:solidFill>
                  <a:srgbClr val="FFFFFF"/>
                </a:solidFill>
                <a:latin typeface="Georgia"/>
                <a:ea typeface="Georgia"/>
                <a:cs typeface="Georgia"/>
                <a:sym typeface="Georgia"/>
              </a:rPr>
              <a:t>Understanding Climate Change</a:t>
            </a:r>
            <a:endParaRPr sz="5200" b="1">
              <a:solidFill>
                <a:srgbClr val="FFFFFF"/>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40813" y="3289270"/>
            <a:ext cx="3702501" cy="1897106"/>
          </a:xfrm>
          <a:prstGeom prst="rect">
            <a:avLst/>
          </a:prstGeom>
          <a:noFill/>
          <a:ln>
            <a:noFill/>
          </a:ln>
        </p:spPr>
      </p:pic>
      <p:sp>
        <p:nvSpPr>
          <p:cNvPr id="200" name="Google Shape;200;p14"/>
          <p:cNvSpPr txBox="1"/>
          <p:nvPr/>
        </p:nvSpPr>
        <p:spPr>
          <a:xfrm>
            <a:off x="7559526" y="2583668"/>
            <a:ext cx="3349817" cy="524511"/>
          </a:xfrm>
          <a:prstGeom prst="rect">
            <a:avLst/>
          </a:prstGeom>
          <a:noFill/>
          <a:ln>
            <a:noFill/>
          </a:ln>
        </p:spPr>
        <p:txBody>
          <a:bodyPr spcFirstLastPara="1" wrap="square" lIns="91425" tIns="91425" rIns="91425" bIns="91425" anchor="t" anchorCtr="0">
            <a:noAutofit/>
          </a:bodyPr>
          <a:lstStyle/>
          <a:p>
            <a:pPr marL="38100" marR="0" lvl="0" indent="0" algn="ctr" rtl="0">
              <a:lnSpc>
                <a:spcPct val="100000"/>
              </a:lnSpc>
              <a:spcBef>
                <a:spcPts val="0"/>
              </a:spcBef>
              <a:spcAft>
                <a:spcPts val="0"/>
              </a:spcAft>
              <a:buClr>
                <a:srgbClr val="000000"/>
              </a:buClr>
              <a:buSzPts val="2000"/>
              <a:buFont typeface="Arial"/>
              <a:buNone/>
            </a:pPr>
            <a:r>
              <a:rPr lang="en-GB" sz="2200" b="0" i="0" u="none" strike="noStrike" cap="none">
                <a:solidFill>
                  <a:srgbClr val="0A0A0A"/>
                </a:solidFill>
                <a:highlight>
                  <a:srgbClr val="FFFFFF"/>
                </a:highlight>
                <a:latin typeface="Arial"/>
                <a:ea typeface="Arial"/>
                <a:cs typeface="Arial"/>
                <a:sym typeface="Arial"/>
              </a:rPr>
              <a:t>Say no to plastic cutlery!</a:t>
            </a:r>
            <a:endParaRPr sz="2200" b="0" i="0" u="none" strike="noStrike" cap="none">
              <a:solidFill>
                <a:srgbClr val="0A0A0A"/>
              </a:solidFill>
              <a:highlight>
                <a:srgbClr val="FFFFFF"/>
              </a:highlight>
              <a:latin typeface="Arial"/>
              <a:ea typeface="Arial"/>
              <a:cs typeface="Arial"/>
              <a:sym typeface="Arial"/>
            </a:endParaRPr>
          </a:p>
        </p:txBody>
      </p:sp>
      <p:sp>
        <p:nvSpPr>
          <p:cNvPr id="201" name="Google Shape;201;p14"/>
          <p:cNvSpPr txBox="1"/>
          <p:nvPr/>
        </p:nvSpPr>
        <p:spPr>
          <a:xfrm>
            <a:off x="2781224" y="2355628"/>
            <a:ext cx="3702501" cy="4308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200" b="0" i="0" u="none" strike="noStrike" cap="none">
                <a:solidFill>
                  <a:srgbClr val="000000"/>
                </a:solidFill>
                <a:latin typeface="Arial"/>
                <a:ea typeface="Arial"/>
                <a:cs typeface="Arial"/>
                <a:sym typeface="Arial"/>
              </a:rPr>
              <a:t>Buy a reusable water bottle!</a:t>
            </a:r>
            <a:endParaRPr sz="2200" b="0" i="0" u="none" strike="noStrike" cap="none">
              <a:solidFill>
                <a:srgbClr val="000000"/>
              </a:solidFill>
              <a:latin typeface="Arial"/>
              <a:ea typeface="Arial"/>
              <a:cs typeface="Arial"/>
              <a:sym typeface="Arial"/>
            </a:endParaRPr>
          </a:p>
        </p:txBody>
      </p:sp>
      <p:sp>
        <p:nvSpPr>
          <p:cNvPr id="202" name="Google Shape;202;p14"/>
          <p:cNvSpPr txBox="1"/>
          <p:nvPr/>
        </p:nvSpPr>
        <p:spPr>
          <a:xfrm>
            <a:off x="8791243" y="3646566"/>
            <a:ext cx="2983652" cy="826985"/>
          </a:xfrm>
          <a:prstGeom prst="rect">
            <a:avLst/>
          </a:prstGeom>
          <a:noFill/>
          <a:ln>
            <a:noFill/>
          </a:ln>
        </p:spPr>
        <p:txBody>
          <a:bodyPr spcFirstLastPara="1" wrap="square" lIns="91425" tIns="91425" rIns="91425" bIns="91425" anchor="t" anchorCtr="0">
            <a:noAutofit/>
          </a:bodyPr>
          <a:lstStyle/>
          <a:p>
            <a:pPr marL="38100" marR="0" lvl="0" indent="0" algn="l" rtl="0">
              <a:lnSpc>
                <a:spcPct val="100000"/>
              </a:lnSpc>
              <a:spcBef>
                <a:spcPts val="0"/>
              </a:spcBef>
              <a:spcAft>
                <a:spcPts val="0"/>
              </a:spcAft>
              <a:buClr>
                <a:srgbClr val="000000"/>
              </a:buClr>
              <a:buSzPts val="2000"/>
              <a:buFont typeface="Arial"/>
              <a:buNone/>
            </a:pPr>
            <a:r>
              <a:rPr lang="en-GB" sz="2200" b="0" i="0" u="none" strike="noStrike" cap="none">
                <a:solidFill>
                  <a:srgbClr val="0A0A0A"/>
                </a:solidFill>
                <a:highlight>
                  <a:srgbClr val="FFFFFF"/>
                </a:highlight>
                <a:latin typeface="Arial"/>
                <a:ea typeface="Arial"/>
                <a:cs typeface="Arial"/>
                <a:sym typeface="Arial"/>
              </a:rPr>
              <a:t>Stop using straws! </a:t>
            </a:r>
            <a:endParaRPr sz="2200" b="0" i="0" u="none" strike="noStrike" cap="none">
              <a:solidFill>
                <a:srgbClr val="000000"/>
              </a:solidFill>
              <a:latin typeface="Arial"/>
              <a:ea typeface="Arial"/>
              <a:cs typeface="Arial"/>
              <a:sym typeface="Arial"/>
            </a:endParaRPr>
          </a:p>
          <a:p>
            <a:pPr marL="38100" marR="0" lvl="0" indent="0" algn="l" rtl="0">
              <a:lnSpc>
                <a:spcPct val="100000"/>
              </a:lnSpc>
              <a:spcBef>
                <a:spcPts val="0"/>
              </a:spcBef>
              <a:spcAft>
                <a:spcPts val="0"/>
              </a:spcAft>
              <a:buClr>
                <a:srgbClr val="000000"/>
              </a:buClr>
              <a:buSzPts val="2000"/>
              <a:buFont typeface="Arial"/>
              <a:buNone/>
            </a:pPr>
            <a:r>
              <a:rPr lang="en-GB" sz="2200" b="0" i="0" u="none" strike="noStrike" cap="none">
                <a:solidFill>
                  <a:srgbClr val="0A0A0A"/>
                </a:solidFill>
                <a:highlight>
                  <a:srgbClr val="FFFFFF"/>
                </a:highlight>
                <a:latin typeface="Arial"/>
                <a:ea typeface="Arial"/>
                <a:cs typeface="Arial"/>
                <a:sym typeface="Arial"/>
              </a:rPr>
              <a:t>They can take 300 years to decompose!  </a:t>
            </a:r>
            <a:endParaRPr sz="2200" b="0" i="0" u="none" strike="noStrike" cap="none">
              <a:solidFill>
                <a:srgbClr val="0A0A0A"/>
              </a:solidFill>
              <a:highlight>
                <a:srgbClr val="FFFFFF"/>
              </a:highlight>
              <a:latin typeface="Arial"/>
              <a:ea typeface="Arial"/>
              <a:cs typeface="Arial"/>
              <a:sym typeface="Arial"/>
            </a:endParaRPr>
          </a:p>
        </p:txBody>
      </p:sp>
      <p:sp>
        <p:nvSpPr>
          <p:cNvPr id="203" name="Google Shape;203;p14"/>
          <p:cNvSpPr txBox="1"/>
          <p:nvPr/>
        </p:nvSpPr>
        <p:spPr>
          <a:xfrm>
            <a:off x="896586" y="3429000"/>
            <a:ext cx="2985952" cy="826985"/>
          </a:xfrm>
          <a:prstGeom prst="rect">
            <a:avLst/>
          </a:prstGeom>
          <a:noFill/>
          <a:ln>
            <a:noFill/>
          </a:ln>
        </p:spPr>
        <p:txBody>
          <a:bodyPr spcFirstLastPara="1" wrap="square" lIns="91425" tIns="91425" rIns="91425" bIns="91425" anchor="t" anchorCtr="0">
            <a:noAutofit/>
          </a:bodyPr>
          <a:lstStyle/>
          <a:p>
            <a:pPr marL="38100" marR="0" lvl="0" indent="0" algn="r" rtl="0">
              <a:lnSpc>
                <a:spcPct val="100000"/>
              </a:lnSpc>
              <a:spcBef>
                <a:spcPts val="0"/>
              </a:spcBef>
              <a:spcAft>
                <a:spcPts val="0"/>
              </a:spcAft>
              <a:buClr>
                <a:srgbClr val="000000"/>
              </a:buClr>
              <a:buSzPts val="2000"/>
              <a:buFont typeface="Arial"/>
              <a:buNone/>
            </a:pPr>
            <a:r>
              <a:rPr lang="en-GB" sz="2200" b="0" i="0" u="none" strike="noStrike" cap="none">
                <a:solidFill>
                  <a:srgbClr val="0A0A0A"/>
                </a:solidFill>
                <a:highlight>
                  <a:srgbClr val="FFFFFF"/>
                </a:highlight>
                <a:latin typeface="Arial"/>
                <a:ea typeface="Arial"/>
                <a:cs typeface="Arial"/>
                <a:sym typeface="Arial"/>
              </a:rPr>
              <a:t>Buy second hand </a:t>
            </a:r>
            <a:endParaRPr sz="2200" b="0" i="0" u="none" strike="noStrike" cap="none">
              <a:solidFill>
                <a:srgbClr val="000000"/>
              </a:solidFill>
              <a:latin typeface="Arial"/>
              <a:ea typeface="Arial"/>
              <a:cs typeface="Arial"/>
              <a:sym typeface="Arial"/>
            </a:endParaRPr>
          </a:p>
          <a:p>
            <a:pPr marL="38100" marR="0" lvl="0" indent="0" algn="r" rtl="0">
              <a:lnSpc>
                <a:spcPct val="100000"/>
              </a:lnSpc>
              <a:spcBef>
                <a:spcPts val="0"/>
              </a:spcBef>
              <a:spcAft>
                <a:spcPts val="0"/>
              </a:spcAft>
              <a:buClr>
                <a:srgbClr val="000000"/>
              </a:buClr>
              <a:buSzPts val="2000"/>
              <a:buFont typeface="Arial"/>
              <a:buNone/>
            </a:pPr>
            <a:r>
              <a:rPr lang="en-GB" sz="2200" b="0" i="0" u="none" strike="noStrike" cap="none">
                <a:solidFill>
                  <a:srgbClr val="0A0A0A"/>
                </a:solidFill>
                <a:highlight>
                  <a:srgbClr val="FFFFFF"/>
                </a:highlight>
                <a:latin typeface="Arial"/>
                <a:ea typeface="Arial"/>
                <a:cs typeface="Arial"/>
                <a:sym typeface="Arial"/>
              </a:rPr>
              <a:t>instead of brand new.</a:t>
            </a:r>
            <a:endParaRPr sz="2200" b="0" i="0" u="none" strike="noStrike" cap="none">
              <a:solidFill>
                <a:srgbClr val="0A0A0A"/>
              </a:solidFill>
              <a:highlight>
                <a:srgbClr val="FFFFFF"/>
              </a:highlight>
              <a:latin typeface="Arial"/>
              <a:ea typeface="Arial"/>
              <a:cs typeface="Arial"/>
              <a:sym typeface="Arial"/>
            </a:endParaRPr>
          </a:p>
        </p:txBody>
      </p:sp>
      <p:sp>
        <p:nvSpPr>
          <p:cNvPr id="204" name="Google Shape;204;p14"/>
          <p:cNvSpPr txBox="1"/>
          <p:nvPr/>
        </p:nvSpPr>
        <p:spPr>
          <a:xfrm>
            <a:off x="1786269" y="4801998"/>
            <a:ext cx="2454543" cy="826985"/>
          </a:xfrm>
          <a:prstGeom prst="rect">
            <a:avLst/>
          </a:prstGeom>
          <a:noFill/>
          <a:ln>
            <a:noFill/>
          </a:ln>
        </p:spPr>
        <p:txBody>
          <a:bodyPr spcFirstLastPara="1" wrap="square" lIns="91425" tIns="91425" rIns="91425" bIns="91425" anchor="t" anchorCtr="0">
            <a:noAutofit/>
          </a:bodyPr>
          <a:lstStyle/>
          <a:p>
            <a:pPr marL="38100" marR="0" lvl="0" indent="0" algn="r" rtl="0">
              <a:lnSpc>
                <a:spcPct val="100000"/>
              </a:lnSpc>
              <a:spcBef>
                <a:spcPts val="0"/>
              </a:spcBef>
              <a:spcAft>
                <a:spcPts val="0"/>
              </a:spcAft>
              <a:buClr>
                <a:srgbClr val="000000"/>
              </a:buClr>
              <a:buSzPts val="2000"/>
              <a:buFont typeface="Arial"/>
              <a:buNone/>
            </a:pPr>
            <a:r>
              <a:rPr lang="en-GB" sz="2200" b="0" i="0" u="none" strike="noStrike" cap="none">
                <a:solidFill>
                  <a:srgbClr val="0A0A0A"/>
                </a:solidFill>
                <a:highlight>
                  <a:srgbClr val="FFFFFF"/>
                </a:highlight>
                <a:latin typeface="Arial"/>
                <a:ea typeface="Arial"/>
                <a:cs typeface="Arial"/>
                <a:sym typeface="Arial"/>
              </a:rPr>
              <a:t>Take a fabric bag </a:t>
            </a:r>
            <a:endParaRPr sz="2200" b="0" i="0" u="none" strike="noStrike" cap="none">
              <a:solidFill>
                <a:srgbClr val="000000"/>
              </a:solidFill>
              <a:latin typeface="Arial"/>
              <a:ea typeface="Arial"/>
              <a:cs typeface="Arial"/>
              <a:sym typeface="Arial"/>
            </a:endParaRPr>
          </a:p>
          <a:p>
            <a:pPr marL="38100" marR="0" lvl="0" indent="0" algn="r" rtl="0">
              <a:lnSpc>
                <a:spcPct val="100000"/>
              </a:lnSpc>
              <a:spcBef>
                <a:spcPts val="0"/>
              </a:spcBef>
              <a:spcAft>
                <a:spcPts val="0"/>
              </a:spcAft>
              <a:buClr>
                <a:srgbClr val="000000"/>
              </a:buClr>
              <a:buSzPts val="2000"/>
              <a:buFont typeface="Arial"/>
              <a:buNone/>
            </a:pPr>
            <a:r>
              <a:rPr lang="en-GB" sz="2200" b="0" i="0" u="none" strike="noStrike" cap="none">
                <a:solidFill>
                  <a:srgbClr val="0A0A0A"/>
                </a:solidFill>
                <a:highlight>
                  <a:srgbClr val="FFFFFF"/>
                </a:highlight>
                <a:latin typeface="Arial"/>
                <a:ea typeface="Arial"/>
                <a:cs typeface="Arial"/>
                <a:sym typeface="Arial"/>
              </a:rPr>
              <a:t>when you shop.</a:t>
            </a:r>
            <a:endParaRPr sz="2200" b="0" i="0" u="none" strike="noStrike" cap="none">
              <a:solidFill>
                <a:srgbClr val="0A0A0A"/>
              </a:solidFill>
              <a:highlight>
                <a:srgbClr val="FFFFFF"/>
              </a:highlight>
              <a:latin typeface="Arial"/>
              <a:ea typeface="Arial"/>
              <a:cs typeface="Arial"/>
              <a:sym typeface="Arial"/>
            </a:endParaRPr>
          </a:p>
        </p:txBody>
      </p:sp>
      <p:sp>
        <p:nvSpPr>
          <p:cNvPr id="205" name="Google Shape;205;p14"/>
          <p:cNvSpPr txBox="1"/>
          <p:nvPr/>
        </p:nvSpPr>
        <p:spPr>
          <a:xfrm>
            <a:off x="4656954" y="5604248"/>
            <a:ext cx="3105239" cy="826985"/>
          </a:xfrm>
          <a:prstGeom prst="rect">
            <a:avLst/>
          </a:prstGeom>
          <a:noFill/>
          <a:ln>
            <a:noFill/>
          </a:ln>
        </p:spPr>
        <p:txBody>
          <a:bodyPr spcFirstLastPara="1" wrap="square" lIns="91425" tIns="91425" rIns="91425" bIns="91425" anchor="t" anchorCtr="0">
            <a:noAutofit/>
          </a:bodyPr>
          <a:lstStyle/>
          <a:p>
            <a:pPr marL="38100" marR="0" lvl="0" indent="0" algn="l" rtl="0">
              <a:lnSpc>
                <a:spcPct val="100000"/>
              </a:lnSpc>
              <a:spcBef>
                <a:spcPts val="0"/>
              </a:spcBef>
              <a:spcAft>
                <a:spcPts val="0"/>
              </a:spcAft>
              <a:buClr>
                <a:srgbClr val="000000"/>
              </a:buClr>
              <a:buSzPts val="2000"/>
              <a:buFont typeface="Arial"/>
              <a:buNone/>
            </a:pPr>
            <a:r>
              <a:rPr lang="en-GB" sz="2200" b="0" i="0" u="none" strike="noStrike" cap="none">
                <a:solidFill>
                  <a:srgbClr val="0A0A0A"/>
                </a:solidFill>
                <a:highlight>
                  <a:srgbClr val="FFFFFF"/>
                </a:highlight>
                <a:latin typeface="Arial"/>
                <a:ea typeface="Arial"/>
                <a:cs typeface="Arial"/>
                <a:sym typeface="Arial"/>
              </a:rPr>
              <a:t>Think before you buy – </a:t>
            </a:r>
            <a:endParaRPr sz="2200" b="0" i="0" u="none" strike="noStrike" cap="none">
              <a:solidFill>
                <a:srgbClr val="000000"/>
              </a:solidFill>
              <a:latin typeface="Arial"/>
              <a:ea typeface="Arial"/>
              <a:cs typeface="Arial"/>
              <a:sym typeface="Arial"/>
            </a:endParaRPr>
          </a:p>
          <a:p>
            <a:pPr marL="38100" marR="0" lvl="0" indent="0" algn="l" rtl="0">
              <a:lnSpc>
                <a:spcPct val="100000"/>
              </a:lnSpc>
              <a:spcBef>
                <a:spcPts val="0"/>
              </a:spcBef>
              <a:spcAft>
                <a:spcPts val="0"/>
              </a:spcAft>
              <a:buClr>
                <a:srgbClr val="000000"/>
              </a:buClr>
              <a:buSzPts val="2000"/>
              <a:buFont typeface="Arial"/>
              <a:buNone/>
            </a:pPr>
            <a:r>
              <a:rPr lang="en-GB" sz="2200" b="0" i="0" u="none" strike="noStrike" cap="none">
                <a:solidFill>
                  <a:srgbClr val="0A0A0A"/>
                </a:solidFill>
                <a:highlight>
                  <a:srgbClr val="FFFFFF"/>
                </a:highlight>
                <a:latin typeface="Arial"/>
                <a:ea typeface="Arial"/>
                <a:cs typeface="Arial"/>
                <a:sym typeface="Arial"/>
              </a:rPr>
              <a:t>do you really need it? </a:t>
            </a:r>
            <a:endParaRPr sz="2200" b="0" i="0" u="none" strike="noStrike" cap="none">
              <a:solidFill>
                <a:srgbClr val="0A0A0A"/>
              </a:solidFill>
              <a:highlight>
                <a:srgbClr val="FFFFFF"/>
              </a:highlight>
              <a:latin typeface="Arial"/>
              <a:ea typeface="Arial"/>
              <a:cs typeface="Arial"/>
              <a:sym typeface="Arial"/>
            </a:endParaRPr>
          </a:p>
        </p:txBody>
      </p:sp>
      <p:sp>
        <p:nvSpPr>
          <p:cNvPr id="206" name="Google Shape;206;p14"/>
          <p:cNvSpPr txBox="1">
            <a:spLocks noGrp="1"/>
          </p:cNvSpPr>
          <p:nvPr>
            <p:ph type="body" idx="1"/>
          </p:nvPr>
        </p:nvSpPr>
        <p:spPr>
          <a:xfrm>
            <a:off x="379421" y="1135039"/>
            <a:ext cx="7495066" cy="665974"/>
          </a:xfrm>
          <a:prstGeom prst="rect">
            <a:avLst/>
          </a:prstGeom>
          <a:noFill/>
          <a:ln>
            <a:noFill/>
          </a:ln>
        </p:spPr>
        <p:txBody>
          <a:bodyPr spcFirstLastPara="1" wrap="square" lIns="121900" tIns="121900" rIns="121900" bIns="121900" anchor="t" anchorCtr="0">
            <a:noAutofit/>
          </a:bodyPr>
          <a:lstStyle/>
          <a:p>
            <a:pPr marL="107950" lvl="0" indent="0" algn="l" rtl="0">
              <a:lnSpc>
                <a:spcPct val="115000"/>
              </a:lnSpc>
              <a:spcBef>
                <a:spcPts val="0"/>
              </a:spcBef>
              <a:spcAft>
                <a:spcPts val="0"/>
              </a:spcAft>
              <a:buSzPts val="1900"/>
              <a:buNone/>
            </a:pPr>
            <a:r>
              <a:rPr lang="en-GB" sz="3000">
                <a:solidFill>
                  <a:srgbClr val="000000"/>
                </a:solidFill>
                <a:latin typeface="Georgia"/>
                <a:ea typeface="Georgia"/>
                <a:cs typeface="Georgia"/>
                <a:sym typeface="Georgia"/>
              </a:rPr>
              <a:t>Reduce consumption and chose reusables.</a:t>
            </a:r>
            <a:endParaRPr sz="3000">
              <a:latin typeface="Georgia"/>
              <a:ea typeface="Georgia"/>
              <a:cs typeface="Georgia"/>
              <a:sym typeface="Georgia"/>
            </a:endParaRPr>
          </a:p>
        </p:txBody>
      </p:sp>
      <p:sp>
        <p:nvSpPr>
          <p:cNvPr id="207" name="Google Shape;207;p14"/>
          <p:cNvSpPr txBox="1"/>
          <p:nvPr/>
        </p:nvSpPr>
        <p:spPr>
          <a:xfrm>
            <a:off x="6603893" y="5079320"/>
            <a:ext cx="2316600" cy="28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2"/>
                </a:solidFill>
                <a:highlight>
                  <a:srgbClr val="FFFFFF"/>
                </a:highlight>
                <a:latin typeface="Arial"/>
                <a:ea typeface="Arial"/>
                <a:cs typeface="Arial"/>
                <a:sym typeface="Arial"/>
              </a:rPr>
              <a:t>©</a:t>
            </a:r>
            <a:r>
              <a:rPr lang="en-GB" sz="1000" b="0" i="0" u="none" strike="noStrike" cap="none">
                <a:solidFill>
                  <a:schemeClr val="dk2"/>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kondratya</a:t>
            </a:r>
            <a:r>
              <a:rPr lang="en-GB" sz="1000" b="0" i="0" u="none" strike="noStrike" cap="none">
                <a:solidFill>
                  <a:schemeClr val="dk2"/>
                </a:solidFill>
                <a:highlight>
                  <a:srgbClr val="FFFFFF"/>
                </a:highlight>
                <a:latin typeface="Arial"/>
                <a:ea typeface="Arial"/>
                <a:cs typeface="Arial"/>
                <a:sym typeface="Arial"/>
              </a:rPr>
              <a:t>/shutterstock</a:t>
            </a:r>
            <a:endParaRPr sz="1000" b="0" i="0" u="none" strike="noStrike" cap="none">
              <a:solidFill>
                <a:schemeClr val="dk2"/>
              </a:solidFill>
              <a:highlight>
                <a:srgbClr val="FFFFFF"/>
              </a:highlight>
              <a:latin typeface="Arial"/>
              <a:ea typeface="Arial"/>
              <a:cs typeface="Arial"/>
              <a:sym typeface="Arial"/>
            </a:endParaRPr>
          </a:p>
        </p:txBody>
      </p:sp>
      <p:sp>
        <p:nvSpPr>
          <p:cNvPr id="208" name="Google Shape;208;p14"/>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10</a:t>
            </a:fld>
            <a:endParaRPr/>
          </a:p>
        </p:txBody>
      </p:sp>
      <p:sp>
        <p:nvSpPr>
          <p:cNvPr id="209" name="Google Shape;209;p14"/>
          <p:cNvSpPr txBox="1">
            <a:spLocks noGrp="1"/>
          </p:cNvSpPr>
          <p:nvPr>
            <p:ph type="title"/>
          </p:nvPr>
        </p:nvSpPr>
        <p:spPr>
          <a:xfrm>
            <a:off x="464860" y="483242"/>
            <a:ext cx="104445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GB"/>
              <a:t>How can you help?</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7"/>
          <p:cNvPicPr preferRelativeResize="0"/>
          <p:nvPr/>
        </p:nvPicPr>
        <p:blipFill rotWithShape="1">
          <a:blip r:embed="rId3">
            <a:alphaModFix/>
          </a:blip>
          <a:srcRect/>
          <a:stretch/>
        </p:blipFill>
        <p:spPr>
          <a:xfrm>
            <a:off x="6601235" y="1739548"/>
            <a:ext cx="2874400" cy="2874400"/>
          </a:xfrm>
          <a:prstGeom prst="rect">
            <a:avLst/>
          </a:prstGeom>
          <a:noFill/>
          <a:ln>
            <a:noFill/>
          </a:ln>
        </p:spPr>
      </p:pic>
      <p:sp>
        <p:nvSpPr>
          <p:cNvPr id="216" name="Google Shape;216;p27"/>
          <p:cNvSpPr txBox="1">
            <a:spLocks noGrp="1"/>
          </p:cNvSpPr>
          <p:nvPr>
            <p:ph type="body" idx="1"/>
          </p:nvPr>
        </p:nvSpPr>
        <p:spPr>
          <a:xfrm>
            <a:off x="422297" y="1211283"/>
            <a:ext cx="7171538" cy="665974"/>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rgbClr val="000000"/>
              </a:buClr>
              <a:buSzPts val="3600"/>
              <a:buNone/>
            </a:pPr>
            <a:r>
              <a:rPr lang="en-GB" sz="3000">
                <a:solidFill>
                  <a:srgbClr val="000000"/>
                </a:solidFill>
                <a:latin typeface="Georgia"/>
                <a:ea typeface="Georgia"/>
                <a:cs typeface="Georgia"/>
                <a:sym typeface="Georgia"/>
              </a:rPr>
              <a:t>Buy sustainable and recyclable products.</a:t>
            </a:r>
            <a:endParaRPr>
              <a:latin typeface="Georgia"/>
              <a:ea typeface="Georgia"/>
              <a:cs typeface="Georgia"/>
              <a:sym typeface="Georgia"/>
            </a:endParaRPr>
          </a:p>
        </p:txBody>
      </p:sp>
      <p:sp>
        <p:nvSpPr>
          <p:cNvPr id="217" name="Google Shape;217;p27"/>
          <p:cNvSpPr txBox="1"/>
          <p:nvPr/>
        </p:nvSpPr>
        <p:spPr>
          <a:xfrm>
            <a:off x="9526932" y="2609894"/>
            <a:ext cx="1936459" cy="9712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800" b="0" i="0" u="none" strike="noStrike" cap="none">
                <a:solidFill>
                  <a:srgbClr val="000000"/>
                </a:solidFill>
                <a:latin typeface="Arial"/>
                <a:ea typeface="Arial"/>
                <a:cs typeface="Arial"/>
                <a:sym typeface="Arial"/>
              </a:rPr>
              <a:t>Made from recycled plastics and aluminium</a:t>
            </a:r>
            <a:endParaRPr sz="1800" b="0" i="0" u="none" strike="noStrike" cap="none">
              <a:solidFill>
                <a:srgbClr val="000000"/>
              </a:solidFill>
              <a:latin typeface="Arial"/>
              <a:ea typeface="Arial"/>
              <a:cs typeface="Arial"/>
              <a:sym typeface="Arial"/>
            </a:endParaRPr>
          </a:p>
        </p:txBody>
      </p:sp>
      <p:sp>
        <p:nvSpPr>
          <p:cNvPr id="218" name="Google Shape;218;p27"/>
          <p:cNvSpPr txBox="1"/>
          <p:nvPr/>
        </p:nvSpPr>
        <p:spPr>
          <a:xfrm>
            <a:off x="5047723" y="2613176"/>
            <a:ext cx="1334237" cy="763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GB" sz="1800" b="0" i="0" u="none" strike="noStrike" cap="none">
                <a:solidFill>
                  <a:srgbClr val="000000"/>
                </a:solidFill>
                <a:latin typeface="Arial"/>
                <a:ea typeface="Arial"/>
                <a:cs typeface="Arial"/>
                <a:sym typeface="Arial"/>
              </a:rPr>
              <a:t>Wood is FSC certified</a:t>
            </a:r>
            <a:endParaRPr sz="1800" b="0" i="0" u="none" strike="noStrike" cap="none">
              <a:solidFill>
                <a:srgbClr val="000000"/>
              </a:solidFill>
              <a:latin typeface="Arial"/>
              <a:ea typeface="Arial"/>
              <a:cs typeface="Arial"/>
              <a:sym typeface="Arial"/>
            </a:endParaRPr>
          </a:p>
        </p:txBody>
      </p:sp>
      <p:sp>
        <p:nvSpPr>
          <p:cNvPr id="219" name="Google Shape;219;p27"/>
          <p:cNvSpPr txBox="1"/>
          <p:nvPr/>
        </p:nvSpPr>
        <p:spPr>
          <a:xfrm>
            <a:off x="5419948" y="4613948"/>
            <a:ext cx="4774102" cy="1513500"/>
          </a:xfrm>
          <a:prstGeom prst="rect">
            <a:avLst/>
          </a:prstGeom>
          <a:noFill/>
          <a:ln>
            <a:noFill/>
          </a:ln>
        </p:spPr>
        <p:txBody>
          <a:bodyPr spcFirstLastPara="1" wrap="square" lIns="91425" tIns="91425" rIns="91425" bIns="91425" anchor="t" anchorCtr="0">
            <a:noAutofit/>
          </a:bodyPr>
          <a:lstStyle/>
          <a:p>
            <a:pPr marL="0" marR="0" lvl="0" indent="0" algn="l" rtl="0">
              <a:lnSpc>
                <a:spcPct val="131111"/>
              </a:lnSpc>
              <a:spcBef>
                <a:spcPts val="0"/>
              </a:spcBef>
              <a:spcAft>
                <a:spcPts val="600"/>
              </a:spcAft>
              <a:buClr>
                <a:srgbClr val="000000"/>
              </a:buClr>
              <a:buSzPts val="2400"/>
              <a:buFont typeface="Arial"/>
              <a:buNone/>
            </a:pPr>
            <a:r>
              <a:rPr lang="en-GB" sz="1800" b="0" i="0" u="none" strike="noStrike" cap="none">
                <a:solidFill>
                  <a:srgbClr val="000000"/>
                </a:solidFill>
                <a:highlight>
                  <a:srgbClr val="FFFFFF"/>
                </a:highlight>
                <a:latin typeface="Arial"/>
                <a:ea typeface="Arial"/>
                <a:cs typeface="Arial"/>
                <a:sym typeface="Arial"/>
              </a:rPr>
              <a:t>Every purchase of </a:t>
            </a:r>
            <a:r>
              <a:rPr lang="en-GB" sz="1800" b="1" i="0" u="none" strike="noStrike" cap="none">
                <a:solidFill>
                  <a:srgbClr val="000000"/>
                </a:solidFill>
                <a:highlight>
                  <a:srgbClr val="FFFFFF"/>
                </a:highlight>
                <a:latin typeface="Arial"/>
                <a:ea typeface="Arial"/>
                <a:cs typeface="Arial"/>
                <a:sym typeface="Arial"/>
              </a:rPr>
              <a:t>Liberate Air </a:t>
            </a:r>
            <a:r>
              <a:rPr lang="en-GB" sz="1800" b="0" i="0" u="none" strike="noStrike" cap="none">
                <a:solidFill>
                  <a:srgbClr val="000000"/>
                </a:solidFill>
                <a:highlight>
                  <a:srgbClr val="FFFFFF"/>
                </a:highlight>
                <a:latin typeface="Arial"/>
                <a:ea typeface="Arial"/>
                <a:cs typeface="Arial"/>
                <a:sym typeface="Arial"/>
              </a:rPr>
              <a:t>contributes to the planting of trees through donations to their partner organisation, One Tree Planted.</a:t>
            </a:r>
            <a:endParaRPr sz="1800" b="0" i="0" u="none" strike="noStrike" cap="none">
              <a:solidFill>
                <a:srgbClr val="000000"/>
              </a:solidFill>
              <a:highlight>
                <a:srgbClr val="FFFFFF"/>
              </a:highlight>
              <a:latin typeface="Arial"/>
              <a:ea typeface="Arial"/>
              <a:cs typeface="Arial"/>
              <a:sym typeface="Arial"/>
            </a:endParaRPr>
          </a:p>
        </p:txBody>
      </p:sp>
      <p:sp>
        <p:nvSpPr>
          <p:cNvPr id="220" name="Google Shape;220;p27"/>
          <p:cNvSpPr txBox="1"/>
          <p:nvPr/>
        </p:nvSpPr>
        <p:spPr>
          <a:xfrm>
            <a:off x="1011924" y="4133217"/>
            <a:ext cx="3898605" cy="1513500"/>
          </a:xfrm>
          <a:prstGeom prst="rect">
            <a:avLst/>
          </a:prstGeom>
          <a:noFill/>
          <a:ln>
            <a:noFill/>
          </a:ln>
        </p:spPr>
        <p:txBody>
          <a:bodyPr spcFirstLastPara="1" wrap="square" lIns="91425" tIns="91425" rIns="91425" bIns="91425" anchor="t" anchorCtr="0">
            <a:noAutofit/>
          </a:bodyPr>
          <a:lstStyle/>
          <a:p>
            <a:pPr marL="0" marR="0" lvl="0" indent="0" algn="l" rtl="0">
              <a:lnSpc>
                <a:spcPct val="131111"/>
              </a:lnSpc>
              <a:spcBef>
                <a:spcPts val="600"/>
              </a:spcBef>
              <a:spcAft>
                <a:spcPts val="0"/>
              </a:spcAft>
              <a:buClr>
                <a:srgbClr val="000000"/>
              </a:buClr>
              <a:buSzPts val="2400"/>
              <a:buFont typeface="Arial"/>
              <a:buNone/>
            </a:pPr>
            <a:r>
              <a:rPr lang="en-GB" sz="1800" b="1" i="0" u="none" strike="noStrike" cap="none">
                <a:solidFill>
                  <a:srgbClr val="000000"/>
                </a:solidFill>
                <a:highlight>
                  <a:srgbClr val="FFFFFF"/>
                </a:highlight>
                <a:latin typeface="Arial"/>
                <a:ea typeface="Arial"/>
                <a:cs typeface="Arial"/>
                <a:sym typeface="Arial"/>
              </a:rPr>
              <a:t>Airpods </a:t>
            </a:r>
            <a:r>
              <a:rPr lang="en-GB" sz="1800" b="0" i="0" u="none" strike="noStrike" cap="none">
                <a:solidFill>
                  <a:srgbClr val="000000"/>
                </a:solidFill>
                <a:highlight>
                  <a:srgbClr val="FFFFFF"/>
                </a:highlight>
                <a:latin typeface="Arial"/>
                <a:ea typeface="Arial"/>
                <a:cs typeface="Arial"/>
                <a:sym typeface="Arial"/>
              </a:rPr>
              <a:t>are glued together so cannot be fixed.</a:t>
            </a:r>
            <a:endParaRPr sz="1800" b="0" i="0" u="none" strike="noStrike" cap="none">
              <a:solidFill>
                <a:srgbClr val="000000"/>
              </a:solidFill>
              <a:highlight>
                <a:srgbClr val="FFFFFF"/>
              </a:highlight>
              <a:latin typeface="Arial"/>
              <a:ea typeface="Arial"/>
              <a:cs typeface="Arial"/>
              <a:sym typeface="Arial"/>
            </a:endParaRPr>
          </a:p>
          <a:p>
            <a:pPr marL="0" marR="0" lvl="0" indent="0" algn="l" rtl="0">
              <a:lnSpc>
                <a:spcPct val="131111"/>
              </a:lnSpc>
              <a:spcBef>
                <a:spcPts val="1200"/>
              </a:spcBef>
              <a:spcAft>
                <a:spcPts val="600"/>
              </a:spcAft>
              <a:buClr>
                <a:srgbClr val="000000"/>
              </a:buClr>
              <a:buSzPts val="2400"/>
              <a:buFont typeface="Arial"/>
              <a:buNone/>
            </a:pPr>
            <a:r>
              <a:rPr lang="en-GB" sz="1800" b="0" i="0" u="none" strike="noStrike" cap="none">
                <a:solidFill>
                  <a:srgbClr val="000000"/>
                </a:solidFill>
                <a:highlight>
                  <a:srgbClr val="FFFFFF"/>
                </a:highlight>
                <a:latin typeface="Arial"/>
                <a:ea typeface="Arial"/>
                <a:cs typeface="Arial"/>
                <a:sym typeface="Arial"/>
              </a:rPr>
              <a:t>They cannot be easily recycled because of the lithium battery inside.</a:t>
            </a:r>
            <a:endParaRPr sz="1800" b="0" i="0" u="none" strike="noStrike" cap="none">
              <a:solidFill>
                <a:srgbClr val="000000"/>
              </a:solidFill>
              <a:highlight>
                <a:srgbClr val="FFFFFF"/>
              </a:highlight>
              <a:latin typeface="Arial"/>
              <a:ea typeface="Arial"/>
              <a:cs typeface="Arial"/>
              <a:sym typeface="Arial"/>
            </a:endParaRPr>
          </a:p>
        </p:txBody>
      </p:sp>
      <p:sp>
        <p:nvSpPr>
          <p:cNvPr id="221" name="Google Shape;221;p27"/>
          <p:cNvSpPr txBox="1"/>
          <p:nvPr/>
        </p:nvSpPr>
        <p:spPr>
          <a:xfrm rot="-751616">
            <a:off x="7827822" y="4004183"/>
            <a:ext cx="1233581" cy="32739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highlight>
                  <a:srgbClr val="FFFFFF"/>
                </a:highlight>
                <a:latin typeface="Arial"/>
                <a:ea typeface="Arial"/>
                <a:cs typeface="Arial"/>
                <a:sym typeface="Arial"/>
              </a:rPr>
              <a:t>©HouseofMarley </a:t>
            </a:r>
            <a:endParaRPr sz="1000" b="0" i="0" u="none" strike="noStrike" cap="none">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highlight>
                <a:srgbClr val="000000"/>
              </a:highlight>
              <a:latin typeface="Arial"/>
              <a:ea typeface="Arial"/>
              <a:cs typeface="Arial"/>
              <a:sym typeface="Arial"/>
            </a:endParaRPr>
          </a:p>
        </p:txBody>
      </p:sp>
      <p:pic>
        <p:nvPicPr>
          <p:cNvPr id="222" name="Google Shape;222;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64591" y="2141247"/>
            <a:ext cx="2170996" cy="2170996"/>
          </a:xfrm>
          <a:prstGeom prst="rect">
            <a:avLst/>
          </a:prstGeom>
          <a:noFill/>
          <a:ln>
            <a:noFill/>
          </a:ln>
        </p:spPr>
      </p:pic>
      <p:cxnSp>
        <p:nvCxnSpPr>
          <p:cNvPr id="223" name="Google Shape;223;p27"/>
          <p:cNvCxnSpPr>
            <a:stCxn id="218" idx="3"/>
          </p:cNvCxnSpPr>
          <p:nvPr/>
        </p:nvCxnSpPr>
        <p:spPr>
          <a:xfrm>
            <a:off x="6381960" y="2994926"/>
            <a:ext cx="476100" cy="675300"/>
          </a:xfrm>
          <a:prstGeom prst="straightConnector1">
            <a:avLst/>
          </a:prstGeom>
          <a:noFill/>
          <a:ln w="9525" cap="flat" cmpd="sng">
            <a:solidFill>
              <a:srgbClr val="636363"/>
            </a:solidFill>
            <a:prstDash val="solid"/>
            <a:round/>
            <a:headEnd type="none" w="sm" len="sm"/>
            <a:tailEnd type="none" w="sm" len="sm"/>
          </a:ln>
        </p:spPr>
      </p:cxnSp>
      <p:cxnSp>
        <p:nvCxnSpPr>
          <p:cNvPr id="224" name="Google Shape;224;p27"/>
          <p:cNvCxnSpPr>
            <a:stCxn id="217" idx="1"/>
          </p:cNvCxnSpPr>
          <p:nvPr/>
        </p:nvCxnSpPr>
        <p:spPr>
          <a:xfrm rot="10800000">
            <a:off x="9082332" y="2730409"/>
            <a:ext cx="444600" cy="365100"/>
          </a:xfrm>
          <a:prstGeom prst="straightConnector1">
            <a:avLst/>
          </a:prstGeom>
          <a:noFill/>
          <a:ln w="9525" cap="flat" cmpd="sng">
            <a:solidFill>
              <a:srgbClr val="636363"/>
            </a:solidFill>
            <a:prstDash val="solid"/>
            <a:round/>
            <a:headEnd type="none" w="sm" len="sm"/>
            <a:tailEnd type="none" w="sm" len="sm"/>
          </a:ln>
        </p:spPr>
      </p:cxnSp>
      <p:cxnSp>
        <p:nvCxnSpPr>
          <p:cNvPr id="225" name="Google Shape;225;p27"/>
          <p:cNvCxnSpPr/>
          <p:nvPr/>
        </p:nvCxnSpPr>
        <p:spPr>
          <a:xfrm>
            <a:off x="5047723" y="2059964"/>
            <a:ext cx="0" cy="3680436"/>
          </a:xfrm>
          <a:prstGeom prst="straightConnector1">
            <a:avLst/>
          </a:prstGeom>
          <a:noFill/>
          <a:ln w="47625" cap="flat" cmpd="sng">
            <a:solidFill>
              <a:schemeClr val="lt2"/>
            </a:solidFill>
            <a:prstDash val="solid"/>
            <a:round/>
            <a:headEnd type="none" w="sm" len="sm"/>
            <a:tailEnd type="none" w="sm" len="sm"/>
          </a:ln>
        </p:spPr>
      </p:cxnSp>
      <p:sp>
        <p:nvSpPr>
          <p:cNvPr id="226" name="Google Shape;226;p27"/>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11</a:t>
            </a:fld>
            <a:endParaRPr/>
          </a:p>
        </p:txBody>
      </p:sp>
      <p:sp>
        <p:nvSpPr>
          <p:cNvPr id="227" name="Google Shape;227;p27"/>
          <p:cNvSpPr txBox="1">
            <a:spLocks noGrp="1"/>
          </p:cNvSpPr>
          <p:nvPr>
            <p:ph type="title"/>
          </p:nvPr>
        </p:nvSpPr>
        <p:spPr>
          <a:xfrm>
            <a:off x="422310" y="527092"/>
            <a:ext cx="104445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GB"/>
              <a:t>How can you help?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1"/>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1"/>
                                        <p:tgtEl>
                                          <p:spTgt spid="2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0"/>
                                        </p:tgtEl>
                                        <p:attrNameLst>
                                          <p:attrName>style.visibility</p:attrName>
                                        </p:attrNameLst>
                                      </p:cBhvr>
                                      <p:to>
                                        <p:strVal val="visible"/>
                                      </p:to>
                                    </p:set>
                                    <p:animEffect transition="in" filter="fade">
                                      <p:cBhvr>
                                        <p:cTn id="22" dur="1"/>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1999" cy="3764937"/>
          </a:xfrm>
          <a:prstGeom prst="rect">
            <a:avLst/>
          </a:prstGeom>
          <a:noFill/>
          <a:ln>
            <a:noFill/>
          </a:ln>
        </p:spPr>
      </p:pic>
      <p:sp>
        <p:nvSpPr>
          <p:cNvPr id="233" name="Google Shape;233;p28"/>
          <p:cNvSpPr txBox="1">
            <a:spLocks noGrp="1"/>
          </p:cNvSpPr>
          <p:nvPr>
            <p:ph type="title"/>
          </p:nvPr>
        </p:nvSpPr>
        <p:spPr>
          <a:xfrm>
            <a:off x="347799" y="433841"/>
            <a:ext cx="5101236" cy="961822"/>
          </a:xfrm>
          <a:prstGeom prst="rect">
            <a:avLst/>
          </a:prstGeom>
          <a:solidFill>
            <a:schemeClr val="lt1"/>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600"/>
              <a:buNone/>
            </a:pPr>
            <a:r>
              <a:rPr lang="en-GB"/>
              <a:t>What is the problem?</a:t>
            </a:r>
            <a:endParaRPr/>
          </a:p>
        </p:txBody>
      </p:sp>
      <p:sp>
        <p:nvSpPr>
          <p:cNvPr id="234" name="Google Shape;234;p28"/>
          <p:cNvSpPr/>
          <p:nvPr/>
        </p:nvSpPr>
        <p:spPr>
          <a:xfrm>
            <a:off x="347799" y="3887707"/>
            <a:ext cx="5319354" cy="710700"/>
          </a:xfrm>
          <a:prstGeom prst="rect">
            <a:avLst/>
          </a:prstGeom>
          <a:solidFill>
            <a:schemeClr val="lt1"/>
          </a:solidFill>
          <a:ln>
            <a:noFill/>
          </a:ln>
        </p:spPr>
        <p:txBody>
          <a:bodyPr spcFirstLastPara="1" wrap="square" lIns="72000" tIns="45700" rIns="91425" bIns="45700" anchor="ctr" anchorCtr="0">
            <a:noAutofit/>
          </a:bodyPr>
          <a:lstStyle/>
          <a:p>
            <a:pPr marL="3810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highlight>
                  <a:srgbClr val="FFFFFF"/>
                </a:highlight>
                <a:latin typeface="Georgia"/>
                <a:ea typeface="Georgia"/>
                <a:cs typeface="Georgia"/>
                <a:sym typeface="Georgia"/>
              </a:rPr>
              <a:t>We waste too much food.</a:t>
            </a:r>
            <a:endParaRPr sz="2800" b="0" i="1" u="none" strike="noStrike" cap="none">
              <a:solidFill>
                <a:srgbClr val="000000"/>
              </a:solidFill>
              <a:highlight>
                <a:schemeClr val="lt1"/>
              </a:highlight>
              <a:latin typeface="Georgia"/>
              <a:ea typeface="Georgia"/>
              <a:cs typeface="Georgia"/>
              <a:sym typeface="Georgia"/>
            </a:endParaRPr>
          </a:p>
        </p:txBody>
      </p:sp>
      <p:sp>
        <p:nvSpPr>
          <p:cNvPr id="235" name="Google Shape;235;p28"/>
          <p:cNvSpPr txBox="1"/>
          <p:nvPr/>
        </p:nvSpPr>
        <p:spPr>
          <a:xfrm>
            <a:off x="198943" y="4598406"/>
            <a:ext cx="11645258" cy="2259593"/>
          </a:xfrm>
          <a:prstGeom prst="rect">
            <a:avLst/>
          </a:prstGeom>
          <a:solidFill>
            <a:schemeClr val="lt1"/>
          </a:solidFill>
          <a:ln>
            <a:noFill/>
          </a:ln>
        </p:spPr>
        <p:txBody>
          <a:bodyPr spcFirstLastPara="1" wrap="square" lIns="121900" tIns="121900" rIns="121900" bIns="121900" anchor="t" anchorCtr="0">
            <a:noAutofit/>
          </a:bodyPr>
          <a:lstStyle/>
          <a:p>
            <a:pPr marL="304800" marR="0" lvl="0" indent="-228600" algn="l" rtl="0">
              <a:lnSpc>
                <a:spcPct val="131111"/>
              </a:lnSpc>
              <a:spcBef>
                <a:spcPts val="300"/>
              </a:spcBef>
              <a:spcAft>
                <a:spcPts val="0"/>
              </a:spcAft>
              <a:buClr>
                <a:srgbClr val="000000"/>
              </a:buClr>
              <a:buSzPts val="2250"/>
              <a:buFont typeface="Arial"/>
              <a:buChar char="•"/>
            </a:pPr>
            <a:r>
              <a:rPr lang="en-GB" sz="2000" b="0" i="0" u="none" strike="noStrike" cap="none">
                <a:solidFill>
                  <a:srgbClr val="000000"/>
                </a:solidFill>
                <a:highlight>
                  <a:srgbClr val="FFFFFF"/>
                </a:highlight>
                <a:latin typeface="Arial"/>
                <a:ea typeface="Arial"/>
                <a:cs typeface="Arial"/>
                <a:sym typeface="Arial"/>
              </a:rPr>
              <a:t>UK</a:t>
            </a:r>
            <a:r>
              <a:rPr lang="en-GB" sz="2000" b="0" i="0" u="none" strike="noStrike" cap="none">
                <a:solidFill>
                  <a:srgbClr val="333333"/>
                </a:solidFill>
                <a:highlight>
                  <a:srgbClr val="FFFFFF"/>
                </a:highlight>
                <a:latin typeface="Arial"/>
                <a:ea typeface="Arial"/>
                <a:cs typeface="Arial"/>
                <a:sym typeface="Arial"/>
              </a:rPr>
              <a:t> households throw away </a:t>
            </a:r>
            <a:r>
              <a:rPr lang="en-GB" sz="2000" b="1" i="0" u="none" strike="noStrike" cap="none">
                <a:solidFill>
                  <a:srgbClr val="333333"/>
                </a:solidFill>
                <a:highlight>
                  <a:srgbClr val="FFFFFF"/>
                </a:highlight>
                <a:latin typeface="Arial"/>
                <a:ea typeface="Arial"/>
                <a:cs typeface="Arial"/>
                <a:sym typeface="Arial"/>
              </a:rPr>
              <a:t>7 million tonnes </a:t>
            </a:r>
            <a:r>
              <a:rPr lang="en-GB" sz="2000" b="0" i="0" u="none" strike="noStrike" cap="none">
                <a:solidFill>
                  <a:srgbClr val="333333"/>
                </a:solidFill>
                <a:highlight>
                  <a:srgbClr val="FFFFFF"/>
                </a:highlight>
                <a:latin typeface="Arial"/>
                <a:ea typeface="Arial"/>
                <a:cs typeface="Arial"/>
                <a:sym typeface="Arial"/>
              </a:rPr>
              <a:t>of food/drink every year.</a:t>
            </a:r>
            <a:endParaRPr sz="2000" b="0" i="0" u="none" strike="noStrike" cap="none">
              <a:solidFill>
                <a:schemeClr val="dk2"/>
              </a:solidFill>
              <a:highlight>
                <a:srgbClr val="FFFFFF"/>
              </a:highlight>
              <a:latin typeface="Arial"/>
              <a:ea typeface="Arial"/>
              <a:cs typeface="Arial"/>
              <a:sym typeface="Arial"/>
            </a:endParaRPr>
          </a:p>
          <a:p>
            <a:pPr marL="304800" marR="0" lvl="0" indent="-228600" algn="l" rtl="0">
              <a:lnSpc>
                <a:spcPct val="131111"/>
              </a:lnSpc>
              <a:spcBef>
                <a:spcPts val="600"/>
              </a:spcBef>
              <a:spcAft>
                <a:spcPts val="0"/>
              </a:spcAft>
              <a:buClr>
                <a:srgbClr val="000000"/>
              </a:buClr>
              <a:buSzPts val="2250"/>
              <a:buFont typeface="Arial"/>
              <a:buChar char="•"/>
            </a:pPr>
            <a:r>
              <a:rPr lang="en-GB" sz="2000" b="0" i="0" u="none" strike="noStrike" cap="none">
                <a:solidFill>
                  <a:srgbClr val="333333"/>
                </a:solidFill>
                <a:highlight>
                  <a:srgbClr val="FFFFFF"/>
                </a:highlight>
                <a:latin typeface="Arial"/>
                <a:ea typeface="Arial"/>
                <a:cs typeface="Arial"/>
                <a:sym typeface="Arial"/>
              </a:rPr>
              <a:t>This includes </a:t>
            </a:r>
            <a:r>
              <a:rPr lang="en-GB" sz="2000" b="1" i="0" u="none" strike="noStrike" cap="none">
                <a:solidFill>
                  <a:srgbClr val="333333"/>
                </a:solidFill>
                <a:highlight>
                  <a:srgbClr val="FFFFFF"/>
                </a:highlight>
                <a:latin typeface="Arial"/>
                <a:ea typeface="Arial"/>
                <a:cs typeface="Arial"/>
                <a:sym typeface="Arial"/>
              </a:rPr>
              <a:t>50 million chickens</a:t>
            </a:r>
            <a:r>
              <a:rPr lang="en-GB" sz="2000" b="0" i="0" u="none" strike="noStrike" cap="none">
                <a:solidFill>
                  <a:srgbClr val="333333"/>
                </a:solidFill>
                <a:highlight>
                  <a:srgbClr val="FFFFFF"/>
                </a:highlight>
                <a:latin typeface="Arial"/>
                <a:ea typeface="Arial"/>
                <a:cs typeface="Arial"/>
                <a:sym typeface="Arial"/>
              </a:rPr>
              <a:t> being thrown away, and </a:t>
            </a:r>
            <a:r>
              <a:rPr lang="en-GB" sz="2000" b="1" i="0" u="none" strike="noStrike" cap="none">
                <a:solidFill>
                  <a:srgbClr val="333333"/>
                </a:solidFill>
                <a:highlight>
                  <a:srgbClr val="FFFFFF"/>
                </a:highlight>
                <a:latin typeface="Arial"/>
                <a:ea typeface="Arial"/>
                <a:cs typeface="Arial"/>
                <a:sym typeface="Arial"/>
              </a:rPr>
              <a:t>100 million pints of milk</a:t>
            </a:r>
            <a:r>
              <a:rPr lang="en-GB" sz="2000" b="0" i="0" u="none" strike="noStrike" cap="none">
                <a:solidFill>
                  <a:srgbClr val="333333"/>
                </a:solidFill>
                <a:highlight>
                  <a:srgbClr val="FFFFFF"/>
                </a:highlight>
                <a:latin typeface="Arial"/>
                <a:ea typeface="Arial"/>
                <a:cs typeface="Arial"/>
                <a:sym typeface="Arial"/>
              </a:rPr>
              <a:t> poured down the drain!</a:t>
            </a:r>
            <a:endParaRPr sz="2000" b="0" i="0" u="none" strike="noStrike" cap="none">
              <a:solidFill>
                <a:srgbClr val="000000"/>
              </a:solidFill>
              <a:latin typeface="Arial"/>
              <a:ea typeface="Arial"/>
              <a:cs typeface="Arial"/>
              <a:sym typeface="Arial"/>
            </a:endParaRPr>
          </a:p>
          <a:p>
            <a:pPr marL="304800" marR="0" lvl="0" indent="-228600" algn="l" rtl="0">
              <a:lnSpc>
                <a:spcPct val="131111"/>
              </a:lnSpc>
              <a:spcBef>
                <a:spcPts val="600"/>
              </a:spcBef>
              <a:spcAft>
                <a:spcPts val="300"/>
              </a:spcAft>
              <a:buClr>
                <a:srgbClr val="333333"/>
              </a:buClr>
              <a:buSzPts val="2250"/>
              <a:buFont typeface="Arial"/>
              <a:buChar char="•"/>
            </a:pPr>
            <a:r>
              <a:rPr lang="en-GB" sz="2000" b="0" i="0" u="none" strike="noStrike" cap="none">
                <a:solidFill>
                  <a:srgbClr val="000000"/>
                </a:solidFill>
                <a:highlight>
                  <a:srgbClr val="FFFFFF"/>
                </a:highlight>
                <a:latin typeface="Arial"/>
                <a:ea typeface="Arial"/>
                <a:cs typeface="Arial"/>
                <a:sym typeface="Arial"/>
              </a:rPr>
              <a:t>Globally </a:t>
            </a:r>
            <a:r>
              <a:rPr lang="en-GB" sz="2000" b="1" i="0" u="none" strike="noStrike" cap="none">
                <a:solidFill>
                  <a:srgbClr val="000000"/>
                </a:solidFill>
                <a:highlight>
                  <a:srgbClr val="FFFFFF"/>
                </a:highlight>
                <a:latin typeface="Arial"/>
                <a:ea typeface="Arial"/>
                <a:cs typeface="Arial"/>
                <a:sym typeface="Arial"/>
              </a:rPr>
              <a:t>one third</a:t>
            </a:r>
            <a:r>
              <a:rPr lang="en-GB" sz="2000" b="0" i="0" u="none" strike="noStrike" cap="none">
                <a:solidFill>
                  <a:srgbClr val="000000"/>
                </a:solidFill>
                <a:highlight>
                  <a:srgbClr val="FFFFFF"/>
                </a:highlight>
                <a:latin typeface="Arial"/>
                <a:ea typeface="Arial"/>
                <a:cs typeface="Arial"/>
                <a:sym typeface="Arial"/>
              </a:rPr>
              <a:t> of all food produced is either lost or w</a:t>
            </a:r>
            <a:r>
              <a:rPr lang="en-GB" sz="2000" b="0" i="0" u="none" strike="noStrike" cap="none">
                <a:solidFill>
                  <a:schemeClr val="dk2"/>
                </a:solidFill>
                <a:highlight>
                  <a:srgbClr val="FFFFFF"/>
                </a:highlight>
                <a:latin typeface="Arial"/>
                <a:ea typeface="Arial"/>
                <a:cs typeface="Arial"/>
                <a:sym typeface="Arial"/>
              </a:rPr>
              <a:t>asted, </a:t>
            </a:r>
            <a:endParaRPr sz="2000" b="0" i="0" u="none" strike="noStrike" cap="none">
              <a:solidFill>
                <a:srgbClr val="FFFFFF"/>
              </a:solidFill>
              <a:highlight>
                <a:srgbClr val="FFFFFF"/>
              </a:highlight>
              <a:latin typeface="Arial"/>
              <a:ea typeface="Arial"/>
              <a:cs typeface="Arial"/>
              <a:sym typeface="Arial"/>
            </a:endParaRPr>
          </a:p>
        </p:txBody>
      </p:sp>
      <p:sp>
        <p:nvSpPr>
          <p:cNvPr id="236" name="Google Shape;236;p28"/>
          <p:cNvSpPr txBox="1"/>
          <p:nvPr/>
        </p:nvSpPr>
        <p:spPr>
          <a:xfrm>
            <a:off x="9667475" y="3440406"/>
            <a:ext cx="3764400" cy="52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highlight>
                  <a:srgbClr val="000000"/>
                </a:highlight>
                <a:latin typeface="Arial"/>
                <a:ea typeface="Arial"/>
                <a:cs typeface="Arial"/>
                <a:sym typeface="Arial"/>
              </a:rPr>
              <a:t>© WWF / Richard Stonehouse</a:t>
            </a:r>
            <a:endParaRPr sz="1400" b="0" i="0" u="none" strike="noStrike" cap="none">
              <a:solidFill>
                <a:srgbClr val="FFFFFF"/>
              </a:solidFill>
              <a:highlight>
                <a:srgbClr val="000000"/>
              </a:highlight>
              <a:latin typeface="Arial"/>
              <a:ea typeface="Arial"/>
              <a:cs typeface="Arial"/>
              <a:sym typeface="Arial"/>
            </a:endParaRPr>
          </a:p>
        </p:txBody>
      </p:sp>
      <p:sp>
        <p:nvSpPr>
          <p:cNvPr id="237" name="Google Shape;237;p28"/>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12</a:t>
            </a:fld>
            <a:endParaRPr/>
          </a:p>
        </p:txBody>
      </p:sp>
      <p:sp>
        <p:nvSpPr>
          <p:cNvPr id="238" name="Google Shape;238;p28"/>
          <p:cNvSpPr txBox="1">
            <a:spLocks noGrp="1"/>
          </p:cNvSpPr>
          <p:nvPr>
            <p:ph type="title"/>
          </p:nvPr>
        </p:nvSpPr>
        <p:spPr>
          <a:xfrm>
            <a:off x="238763" y="433863"/>
            <a:ext cx="5319300" cy="961800"/>
          </a:xfrm>
          <a:prstGeom prst="rect">
            <a:avLst/>
          </a:prstGeom>
          <a:solidFill>
            <a:schemeClr val="dk2"/>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Font typeface="Georgia"/>
              <a:buNone/>
            </a:pPr>
            <a:r>
              <a:rPr lang="en-GB">
                <a:solidFill>
                  <a:schemeClr val="lt1"/>
                </a:solidFill>
              </a:rPr>
              <a:t>What is the problem?</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9"/>
          <p:cNvPicPr preferRelativeResize="0"/>
          <p:nvPr/>
        </p:nvPicPr>
        <p:blipFill rotWithShape="1">
          <a:blip r:embed="rId3" cstate="email">
            <a:alphaModFix/>
            <a:extLst>
              <a:ext uri="{28A0092B-C50C-407E-A947-70E740481C1C}">
                <a14:useLocalDpi xmlns:a14="http://schemas.microsoft.com/office/drawing/2010/main"/>
              </a:ext>
            </a:extLst>
          </a:blip>
          <a:srcRect t="3227" r="913"/>
          <a:stretch/>
        </p:blipFill>
        <p:spPr>
          <a:xfrm>
            <a:off x="1" y="0"/>
            <a:ext cx="12192000" cy="3848070"/>
          </a:xfrm>
          <a:prstGeom prst="rect">
            <a:avLst/>
          </a:prstGeom>
          <a:noFill/>
          <a:ln>
            <a:noFill/>
          </a:ln>
        </p:spPr>
      </p:pic>
      <p:sp>
        <p:nvSpPr>
          <p:cNvPr id="244" name="Google Shape;244;p29"/>
          <p:cNvSpPr txBox="1">
            <a:spLocks noGrp="1"/>
          </p:cNvSpPr>
          <p:nvPr>
            <p:ph type="title"/>
          </p:nvPr>
        </p:nvSpPr>
        <p:spPr>
          <a:xfrm>
            <a:off x="383774" y="408700"/>
            <a:ext cx="5294700" cy="910800"/>
          </a:xfrm>
          <a:prstGeom prst="rect">
            <a:avLst/>
          </a:prstGeom>
          <a:solidFill>
            <a:schemeClr val="lt1"/>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600"/>
              <a:buNone/>
            </a:pPr>
            <a:r>
              <a:rPr lang="en-GB"/>
              <a:t>problem?</a:t>
            </a:r>
            <a:endParaRPr/>
          </a:p>
        </p:txBody>
      </p:sp>
      <p:sp>
        <p:nvSpPr>
          <p:cNvPr id="245" name="Google Shape;245;p29"/>
          <p:cNvSpPr/>
          <p:nvPr/>
        </p:nvSpPr>
        <p:spPr>
          <a:xfrm>
            <a:off x="264096" y="3935669"/>
            <a:ext cx="11264132" cy="710700"/>
          </a:xfrm>
          <a:prstGeom prst="rect">
            <a:avLst/>
          </a:prstGeom>
          <a:solidFill>
            <a:schemeClr val="lt1"/>
          </a:solidFill>
          <a:ln>
            <a:noFill/>
          </a:ln>
        </p:spPr>
        <p:txBody>
          <a:bodyPr spcFirstLastPara="1" wrap="square" lIns="72000" tIns="45700" rIns="91425" bIns="45700" anchor="ctr" anchorCtr="0">
            <a:noAutofit/>
          </a:bodyPr>
          <a:lstStyle/>
          <a:p>
            <a:pPr marL="7620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highlight>
                  <a:srgbClr val="FFFFFF"/>
                </a:highlight>
                <a:latin typeface="Georgia"/>
                <a:ea typeface="Georgia"/>
                <a:cs typeface="Georgia"/>
                <a:sym typeface="Georgia"/>
              </a:rPr>
              <a:t>Food production releases greenhouse gases: </a:t>
            </a:r>
            <a:endParaRPr sz="3600" b="0" i="0" u="none" strike="noStrike" cap="none">
              <a:solidFill>
                <a:srgbClr val="000000"/>
              </a:solidFill>
              <a:highlight>
                <a:srgbClr val="FFFFFF"/>
              </a:highlight>
              <a:latin typeface="Arial"/>
              <a:ea typeface="Arial"/>
              <a:cs typeface="Arial"/>
              <a:sym typeface="Arial"/>
            </a:endParaRPr>
          </a:p>
        </p:txBody>
      </p:sp>
      <p:sp>
        <p:nvSpPr>
          <p:cNvPr id="246" name="Google Shape;246;p29"/>
          <p:cNvSpPr txBox="1"/>
          <p:nvPr/>
        </p:nvSpPr>
        <p:spPr>
          <a:xfrm>
            <a:off x="264096" y="4659069"/>
            <a:ext cx="11927904" cy="2325931"/>
          </a:xfrm>
          <a:prstGeom prst="rect">
            <a:avLst/>
          </a:prstGeom>
          <a:solidFill>
            <a:schemeClr val="lt1"/>
          </a:solidFill>
          <a:ln>
            <a:noFill/>
          </a:ln>
        </p:spPr>
        <p:txBody>
          <a:bodyPr spcFirstLastPara="1" wrap="square" lIns="121900" tIns="121900" rIns="121900" bIns="121900" anchor="t" anchorCtr="0">
            <a:noAutofit/>
          </a:bodyPr>
          <a:lstStyle/>
          <a:p>
            <a:pPr marL="320675" marR="0" lvl="0" indent="-244475" algn="l" rtl="0">
              <a:lnSpc>
                <a:spcPct val="100000"/>
              </a:lnSpc>
              <a:spcBef>
                <a:spcPts val="300"/>
              </a:spcBef>
              <a:spcAft>
                <a:spcPts val="0"/>
              </a:spcAft>
              <a:buClr>
                <a:srgbClr val="000000"/>
              </a:buClr>
              <a:buSzPts val="2250"/>
              <a:buFont typeface="Arial"/>
              <a:buChar char="•"/>
            </a:pPr>
            <a:r>
              <a:rPr lang="en-GB" sz="2200" b="0" i="0" u="none" strike="noStrike" cap="none">
                <a:solidFill>
                  <a:srgbClr val="000000"/>
                </a:solidFill>
                <a:highlight>
                  <a:srgbClr val="FFFFFF"/>
                </a:highlight>
                <a:latin typeface="Arial"/>
                <a:ea typeface="Arial"/>
                <a:cs typeface="Arial"/>
                <a:sym typeface="Arial"/>
              </a:rPr>
              <a:t>Agriculture (land conversion, deforestation, methane from cattle).</a:t>
            </a:r>
            <a:endParaRPr sz="2200" b="0" i="0" u="none" strike="noStrike" cap="none">
              <a:solidFill>
                <a:schemeClr val="dk2"/>
              </a:solidFill>
              <a:highlight>
                <a:srgbClr val="FFFFFF"/>
              </a:highlight>
              <a:latin typeface="Arial"/>
              <a:ea typeface="Arial"/>
              <a:cs typeface="Arial"/>
              <a:sym typeface="Arial"/>
            </a:endParaRPr>
          </a:p>
          <a:p>
            <a:pPr marL="320675" marR="0" lvl="0" indent="-244475" algn="l" rtl="0">
              <a:lnSpc>
                <a:spcPct val="100000"/>
              </a:lnSpc>
              <a:spcBef>
                <a:spcPts val="600"/>
              </a:spcBef>
              <a:spcAft>
                <a:spcPts val="0"/>
              </a:spcAft>
              <a:buClr>
                <a:srgbClr val="000000"/>
              </a:buClr>
              <a:buSzPts val="2250"/>
              <a:buFont typeface="Arial"/>
              <a:buChar char="•"/>
            </a:pPr>
            <a:r>
              <a:rPr lang="en-GB" sz="2200" b="0" i="0" u="none" strike="noStrike" cap="none">
                <a:solidFill>
                  <a:srgbClr val="000000"/>
                </a:solidFill>
                <a:highlight>
                  <a:srgbClr val="FFFFFF"/>
                </a:highlight>
                <a:latin typeface="Arial"/>
                <a:ea typeface="Arial"/>
                <a:cs typeface="Arial"/>
                <a:sym typeface="Arial"/>
              </a:rPr>
              <a:t>The supply chain (transportation, packaging).</a:t>
            </a:r>
            <a:endParaRPr sz="2200" b="0" i="0" u="none" strike="noStrike" cap="none">
              <a:solidFill>
                <a:schemeClr val="dk2"/>
              </a:solidFill>
              <a:highlight>
                <a:srgbClr val="FFFFFF"/>
              </a:highlight>
              <a:latin typeface="Arial"/>
              <a:ea typeface="Arial"/>
              <a:cs typeface="Arial"/>
              <a:sym typeface="Arial"/>
            </a:endParaRPr>
          </a:p>
          <a:p>
            <a:pPr marL="320675" marR="0" lvl="0" indent="-244475" algn="l" rtl="0">
              <a:lnSpc>
                <a:spcPct val="100000"/>
              </a:lnSpc>
              <a:spcBef>
                <a:spcPts val="600"/>
              </a:spcBef>
              <a:spcAft>
                <a:spcPts val="300"/>
              </a:spcAft>
              <a:buClr>
                <a:srgbClr val="000000"/>
              </a:buClr>
              <a:buSzPts val="2250"/>
              <a:buFont typeface="Arial"/>
              <a:buChar char="•"/>
            </a:pPr>
            <a:r>
              <a:rPr lang="en-GB" sz="2200" b="0" i="0" u="none" strike="noStrike" cap="none">
                <a:solidFill>
                  <a:srgbClr val="000000"/>
                </a:solidFill>
                <a:highlight>
                  <a:srgbClr val="FFFFFF"/>
                </a:highlight>
                <a:latin typeface="Arial"/>
                <a:ea typeface="Arial"/>
                <a:cs typeface="Arial"/>
                <a:sym typeface="Arial"/>
              </a:rPr>
              <a:t>Consumption (consumer travel and food preparation). </a:t>
            </a:r>
            <a:endParaRPr sz="2200" b="0" i="0" u="none" strike="noStrike" cap="none">
              <a:solidFill>
                <a:srgbClr val="000000"/>
              </a:solidFill>
              <a:highlight>
                <a:srgbClr val="FFFFFF"/>
              </a:highlight>
              <a:latin typeface="Arial"/>
              <a:ea typeface="Arial"/>
              <a:cs typeface="Arial"/>
              <a:sym typeface="Arial"/>
            </a:endParaRPr>
          </a:p>
        </p:txBody>
      </p:sp>
      <p:sp>
        <p:nvSpPr>
          <p:cNvPr id="247" name="Google Shape;247;p29"/>
          <p:cNvSpPr txBox="1"/>
          <p:nvPr/>
        </p:nvSpPr>
        <p:spPr>
          <a:xfrm>
            <a:off x="9852051" y="3585269"/>
            <a:ext cx="4151700" cy="70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GB" sz="1000" b="0" i="0" u="none" strike="noStrike" cap="none">
                <a:solidFill>
                  <a:srgbClr val="FFFFFF"/>
                </a:solidFill>
                <a:highlight>
                  <a:srgbClr val="000000"/>
                </a:highlight>
                <a:latin typeface="Arial"/>
                <a:ea typeface="Arial"/>
                <a:cs typeface="Arial"/>
                <a:sym typeface="Arial"/>
              </a:rPr>
              <a:t>© Global Warming Images / WWF</a:t>
            </a:r>
            <a:endParaRPr sz="1000" b="0" i="0" u="none" strike="noStrike" cap="none">
              <a:solidFill>
                <a:srgbClr val="FFFFFF"/>
              </a:solidFill>
              <a:highlight>
                <a:srgbClr val="0000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9"/>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13</a:t>
            </a:fld>
            <a:endParaRPr/>
          </a:p>
        </p:txBody>
      </p:sp>
      <p:sp>
        <p:nvSpPr>
          <p:cNvPr id="249" name="Google Shape;249;p29"/>
          <p:cNvSpPr txBox="1">
            <a:spLocks noGrp="1"/>
          </p:cNvSpPr>
          <p:nvPr>
            <p:ph type="title"/>
          </p:nvPr>
        </p:nvSpPr>
        <p:spPr>
          <a:xfrm>
            <a:off x="318675" y="408700"/>
            <a:ext cx="5424900" cy="910800"/>
          </a:xfrm>
          <a:prstGeom prst="rect">
            <a:avLst/>
          </a:prstGeom>
          <a:solidFill>
            <a:schemeClr val="dk2"/>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Font typeface="Georgia"/>
              <a:buNone/>
            </a:pPr>
            <a:r>
              <a:rPr lang="en-GB">
                <a:solidFill>
                  <a:schemeClr val="lt1"/>
                </a:solidFill>
              </a:rPr>
              <a:t>Why is this a problem?</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764439025c_0_237"/>
          <p:cNvSpPr txBox="1">
            <a:spLocks noGrp="1"/>
          </p:cNvSpPr>
          <p:nvPr>
            <p:ph type="title"/>
          </p:nvPr>
        </p:nvSpPr>
        <p:spPr>
          <a:xfrm>
            <a:off x="873760" y="593367"/>
            <a:ext cx="1044448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GB"/>
              <a:t>How can you help?</a:t>
            </a:r>
            <a:endParaRPr/>
          </a:p>
        </p:txBody>
      </p:sp>
      <p:pic>
        <p:nvPicPr>
          <p:cNvPr id="256" name="Google Shape;256;g764439025c_0_237"/>
          <p:cNvPicPr preferRelativeResize="0"/>
          <p:nvPr/>
        </p:nvPicPr>
        <p:blipFill rotWithShape="1">
          <a:blip r:embed="rId3">
            <a:alphaModFix/>
          </a:blip>
          <a:srcRect/>
          <a:stretch/>
        </p:blipFill>
        <p:spPr>
          <a:xfrm>
            <a:off x="7375246" y="3197094"/>
            <a:ext cx="2194699" cy="2194699"/>
          </a:xfrm>
          <a:prstGeom prst="rect">
            <a:avLst/>
          </a:prstGeom>
          <a:noFill/>
          <a:ln>
            <a:noFill/>
          </a:ln>
        </p:spPr>
      </p:pic>
      <p:pic>
        <p:nvPicPr>
          <p:cNvPr id="257" name="Google Shape;257;g764439025c_0_237"/>
          <p:cNvPicPr preferRelativeResize="0"/>
          <p:nvPr/>
        </p:nvPicPr>
        <p:blipFill rotWithShape="1">
          <a:blip r:embed="rId4" cstate="email">
            <a:alphaModFix/>
            <a:extLst>
              <a:ext uri="{28A0092B-C50C-407E-A947-70E740481C1C}">
                <a14:useLocalDpi xmlns:a14="http://schemas.microsoft.com/office/drawing/2010/main"/>
              </a:ext>
            </a:extLst>
          </a:blip>
          <a:srcRect l="1585" t="1530" r="1787" b="1732"/>
          <a:stretch/>
        </p:blipFill>
        <p:spPr>
          <a:xfrm>
            <a:off x="9778623" y="3197043"/>
            <a:ext cx="1884300" cy="2194800"/>
          </a:xfrm>
          <a:prstGeom prst="roundRect">
            <a:avLst>
              <a:gd name="adj" fmla="val 5908"/>
            </a:avLst>
          </a:prstGeom>
          <a:noFill/>
          <a:ln>
            <a:noFill/>
          </a:ln>
        </p:spPr>
      </p:pic>
      <p:pic>
        <p:nvPicPr>
          <p:cNvPr id="258" name="Google Shape;258;g764439025c_0_237"/>
          <p:cNvPicPr preferRelativeResize="0"/>
          <p:nvPr/>
        </p:nvPicPr>
        <p:blipFill rotWithShape="1">
          <a:blip r:embed="rId5" cstate="email">
            <a:alphaModFix/>
            <a:extLst>
              <a:ext uri="{28A0092B-C50C-407E-A947-70E740481C1C}">
                <a14:useLocalDpi xmlns:a14="http://schemas.microsoft.com/office/drawing/2010/main"/>
              </a:ext>
            </a:extLst>
          </a:blip>
          <a:srcRect t="-153"/>
          <a:stretch/>
        </p:blipFill>
        <p:spPr>
          <a:xfrm>
            <a:off x="5129711" y="3133319"/>
            <a:ext cx="1884177" cy="2322253"/>
          </a:xfrm>
          <a:prstGeom prst="rect">
            <a:avLst/>
          </a:prstGeom>
          <a:noFill/>
          <a:ln>
            <a:noFill/>
          </a:ln>
        </p:spPr>
      </p:pic>
      <p:sp>
        <p:nvSpPr>
          <p:cNvPr id="259" name="Google Shape;259;g764439025c_0_237"/>
          <p:cNvSpPr txBox="1"/>
          <p:nvPr/>
        </p:nvSpPr>
        <p:spPr>
          <a:xfrm>
            <a:off x="703200" y="1887950"/>
            <a:ext cx="3789300" cy="3380700"/>
          </a:xfrm>
          <a:prstGeom prst="rect">
            <a:avLst/>
          </a:prstGeom>
          <a:noFill/>
          <a:ln>
            <a:noFill/>
          </a:ln>
        </p:spPr>
        <p:txBody>
          <a:bodyPr spcFirstLastPara="1" wrap="square" lIns="121900" tIns="121900" rIns="121900" bIns="121900" anchor="t" anchorCtr="0">
            <a:noAutofit/>
          </a:bodyPr>
          <a:lstStyle/>
          <a:p>
            <a:pPr marL="457200" marR="0" lvl="0" indent="-355600" algn="l" rtl="0">
              <a:lnSpc>
                <a:spcPct val="125555"/>
              </a:lnSpc>
              <a:spcBef>
                <a:spcPts val="0"/>
              </a:spcBef>
              <a:spcAft>
                <a:spcPts val="0"/>
              </a:spcAft>
              <a:buClr>
                <a:srgbClr val="0A0A0A"/>
              </a:buClr>
              <a:buSzPts val="2000"/>
              <a:buFont typeface="Arial"/>
              <a:buChar char="●"/>
            </a:pPr>
            <a:r>
              <a:rPr lang="en-GB" sz="2000" b="1" i="0" u="none" strike="noStrike" cap="none">
                <a:solidFill>
                  <a:srgbClr val="0A0A0A"/>
                </a:solidFill>
                <a:latin typeface="Arial"/>
                <a:ea typeface="Arial"/>
                <a:cs typeface="Arial"/>
                <a:sym typeface="Arial"/>
              </a:rPr>
              <a:t>Waste less! </a:t>
            </a:r>
            <a:r>
              <a:rPr lang="en-GB" sz="2000" b="0" i="0" u="none" strike="noStrike" cap="none">
                <a:solidFill>
                  <a:srgbClr val="0A0A0A"/>
                </a:solidFill>
                <a:latin typeface="Arial"/>
                <a:ea typeface="Arial"/>
                <a:cs typeface="Arial"/>
                <a:sym typeface="Arial"/>
              </a:rPr>
              <a:t>Only buy what you need and embrace leftovers! </a:t>
            </a:r>
            <a:endParaRPr sz="2000" b="0" i="0" u="none" strike="noStrike" cap="none">
              <a:solidFill>
                <a:srgbClr val="000000"/>
              </a:solidFill>
              <a:latin typeface="Arial"/>
              <a:ea typeface="Arial"/>
              <a:cs typeface="Arial"/>
              <a:sym typeface="Arial"/>
            </a:endParaRPr>
          </a:p>
          <a:p>
            <a:pPr marL="457200" marR="0" lvl="0" indent="-355600" algn="l" rtl="0">
              <a:lnSpc>
                <a:spcPct val="125555"/>
              </a:lnSpc>
              <a:spcBef>
                <a:spcPts val="0"/>
              </a:spcBef>
              <a:spcAft>
                <a:spcPts val="0"/>
              </a:spcAft>
              <a:buClr>
                <a:srgbClr val="000000"/>
              </a:buClr>
              <a:buSzPts val="2000"/>
              <a:buFont typeface="Arial"/>
              <a:buChar char="●"/>
            </a:pPr>
            <a:r>
              <a:rPr lang="en-GB" sz="2000" b="1" i="0" u="none" strike="noStrike" cap="none">
                <a:solidFill>
                  <a:schemeClr val="dk2"/>
                </a:solidFill>
                <a:latin typeface="Arial"/>
                <a:ea typeface="Arial"/>
                <a:cs typeface="Arial"/>
                <a:sym typeface="Arial"/>
              </a:rPr>
              <a:t>B</a:t>
            </a:r>
            <a:r>
              <a:rPr lang="en-GB" sz="2000" b="1" i="0" u="none" strike="noStrike" cap="none">
                <a:solidFill>
                  <a:srgbClr val="222222"/>
                </a:solidFill>
                <a:highlight>
                  <a:schemeClr val="lt1"/>
                </a:highlight>
                <a:latin typeface="Arial"/>
                <a:ea typeface="Arial"/>
                <a:cs typeface="Arial"/>
                <a:sym typeface="Arial"/>
              </a:rPr>
              <a:t>uy locally </a:t>
            </a:r>
            <a:r>
              <a:rPr lang="en-GB" sz="2000" b="0" i="0" u="none" strike="noStrike" cap="none">
                <a:solidFill>
                  <a:srgbClr val="222222"/>
                </a:solidFill>
                <a:highlight>
                  <a:schemeClr val="lt1"/>
                </a:highlight>
                <a:latin typeface="Arial"/>
                <a:ea typeface="Arial"/>
                <a:cs typeface="Arial"/>
                <a:sym typeface="Arial"/>
              </a:rPr>
              <a:t>produced food to reduce carbon footprint.</a:t>
            </a:r>
            <a:endParaRPr sz="2000" b="0" i="0" u="none" strike="noStrike" cap="none">
              <a:solidFill>
                <a:srgbClr val="222222"/>
              </a:solidFill>
              <a:highlight>
                <a:schemeClr val="lt1"/>
              </a:highlight>
              <a:latin typeface="Arial"/>
              <a:ea typeface="Arial"/>
              <a:cs typeface="Arial"/>
              <a:sym typeface="Arial"/>
            </a:endParaRPr>
          </a:p>
          <a:p>
            <a:pPr marL="457200" marR="0" lvl="0" indent="-355600" algn="l" rtl="0">
              <a:lnSpc>
                <a:spcPct val="125555"/>
              </a:lnSpc>
              <a:spcBef>
                <a:spcPts val="0"/>
              </a:spcBef>
              <a:spcAft>
                <a:spcPts val="0"/>
              </a:spcAft>
              <a:buClr>
                <a:srgbClr val="222222"/>
              </a:buClr>
              <a:buSzPts val="2000"/>
              <a:buFont typeface="Arial"/>
              <a:buChar char="●"/>
            </a:pPr>
            <a:r>
              <a:rPr lang="en-GB" sz="2000" b="1" i="0" u="none" strike="noStrike" cap="none">
                <a:solidFill>
                  <a:srgbClr val="222222"/>
                </a:solidFill>
                <a:highlight>
                  <a:schemeClr val="lt1"/>
                </a:highlight>
                <a:latin typeface="Arial"/>
                <a:ea typeface="Arial"/>
                <a:cs typeface="Arial"/>
                <a:sym typeface="Arial"/>
              </a:rPr>
              <a:t>Eat less meat </a:t>
            </a:r>
            <a:r>
              <a:rPr lang="en-GB" sz="2000" b="0" i="0" u="none" strike="noStrike" cap="none">
                <a:solidFill>
                  <a:srgbClr val="222222"/>
                </a:solidFill>
                <a:highlight>
                  <a:schemeClr val="lt1"/>
                </a:highlight>
                <a:latin typeface="Arial"/>
                <a:ea typeface="Arial"/>
                <a:cs typeface="Arial"/>
                <a:sym typeface="Arial"/>
              </a:rPr>
              <a:t>and eat more plant based meals.</a:t>
            </a:r>
            <a:endParaRPr sz="2000" b="0" i="0" u="none" strike="noStrike" cap="none">
              <a:solidFill>
                <a:srgbClr val="000000"/>
              </a:solidFill>
              <a:latin typeface="Arial"/>
              <a:ea typeface="Arial"/>
              <a:cs typeface="Arial"/>
              <a:sym typeface="Arial"/>
            </a:endParaRPr>
          </a:p>
          <a:p>
            <a:pPr marL="457200" marR="0" lvl="0" indent="-355600" algn="l" rtl="0">
              <a:lnSpc>
                <a:spcPct val="125555"/>
              </a:lnSpc>
              <a:spcBef>
                <a:spcPts val="0"/>
              </a:spcBef>
              <a:spcAft>
                <a:spcPts val="0"/>
              </a:spcAft>
              <a:buClr>
                <a:schemeClr val="dk2"/>
              </a:buClr>
              <a:buSzPts val="2000"/>
              <a:buFont typeface="Arial"/>
              <a:buChar char="●"/>
            </a:pPr>
            <a:r>
              <a:rPr lang="en-GB" sz="2000" b="1" i="0" u="none" strike="noStrike" cap="none">
                <a:solidFill>
                  <a:schemeClr val="dk2"/>
                </a:solidFill>
                <a:latin typeface="Arial"/>
                <a:ea typeface="Arial"/>
                <a:cs typeface="Arial"/>
                <a:sym typeface="Arial"/>
              </a:rPr>
              <a:t>Download the Giki app</a:t>
            </a:r>
            <a:r>
              <a:rPr lang="en-GB" sz="2000" b="0" i="0" u="none" strike="noStrike" cap="none">
                <a:solidFill>
                  <a:schemeClr val="dk2"/>
                </a:solidFill>
                <a:latin typeface="Arial"/>
                <a:ea typeface="Arial"/>
                <a:cs typeface="Arial"/>
                <a:sym typeface="Arial"/>
              </a:rPr>
              <a:t>!</a:t>
            </a:r>
            <a:endParaRPr sz="2000" b="0" i="0" u="none" strike="noStrike" cap="none">
              <a:solidFill>
                <a:srgbClr val="222222"/>
              </a:solidFill>
              <a:highlight>
                <a:schemeClr val="lt1"/>
              </a:highlight>
              <a:latin typeface="Arial"/>
              <a:ea typeface="Arial"/>
              <a:cs typeface="Arial"/>
              <a:sym typeface="Arial"/>
            </a:endParaRPr>
          </a:p>
        </p:txBody>
      </p:sp>
      <p:sp>
        <p:nvSpPr>
          <p:cNvPr id="260" name="Google Shape;260;g764439025c_0_237"/>
          <p:cNvSpPr txBox="1"/>
          <p:nvPr/>
        </p:nvSpPr>
        <p:spPr>
          <a:xfrm>
            <a:off x="4996600" y="1846188"/>
            <a:ext cx="6819000" cy="861600"/>
          </a:xfrm>
          <a:prstGeom prst="rect">
            <a:avLst/>
          </a:prstGeom>
          <a:noFill/>
          <a:ln>
            <a:noFill/>
          </a:ln>
        </p:spPr>
        <p:txBody>
          <a:bodyPr spcFirstLastPara="1" wrap="square" lIns="121900" tIns="121900" rIns="121900" bIns="121900" anchor="t" anchorCtr="0">
            <a:noAutofit/>
          </a:bodyPr>
          <a:lstStyle/>
          <a:p>
            <a:pPr marL="0" marR="0" lvl="0" indent="0" algn="l" rtl="0">
              <a:lnSpc>
                <a:spcPct val="125555"/>
              </a:lnSpc>
              <a:spcBef>
                <a:spcPts val="0"/>
              </a:spcBef>
              <a:spcAft>
                <a:spcPts val="900"/>
              </a:spcAft>
              <a:buClr>
                <a:srgbClr val="000000"/>
              </a:buClr>
              <a:buSzPts val="2000"/>
              <a:buFont typeface="Arial"/>
              <a:buNone/>
            </a:pPr>
            <a:r>
              <a:rPr lang="en-GB" sz="2000" b="0" i="0" u="none" strike="noStrike" cap="none">
                <a:solidFill>
                  <a:srgbClr val="0A0A0A"/>
                </a:solidFill>
                <a:latin typeface="Arial"/>
                <a:ea typeface="Arial"/>
                <a:cs typeface="Arial"/>
                <a:sym typeface="Arial"/>
              </a:rPr>
              <a:t>Look out for the </a:t>
            </a:r>
            <a:r>
              <a:rPr lang="en-GB" sz="2000" b="1" i="0" u="none" strike="noStrike" cap="none">
                <a:solidFill>
                  <a:srgbClr val="0A0A0A"/>
                </a:solidFill>
                <a:latin typeface="Arial"/>
                <a:ea typeface="Arial"/>
                <a:cs typeface="Arial"/>
                <a:sym typeface="Arial"/>
              </a:rPr>
              <a:t>MSC label on seafood, the Fairtrade logo, and RSPO for sustainable palm oil</a:t>
            </a:r>
            <a:endParaRPr sz="2000" b="0" i="0" u="none" strike="noStrike" cap="none">
              <a:solidFill>
                <a:srgbClr val="000000"/>
              </a:solidFill>
              <a:latin typeface="Arial"/>
              <a:ea typeface="Arial"/>
              <a:cs typeface="Arial"/>
              <a:sym typeface="Arial"/>
            </a:endParaRPr>
          </a:p>
        </p:txBody>
      </p:sp>
      <p:sp>
        <p:nvSpPr>
          <p:cNvPr id="261" name="Google Shape;261;g764439025c_0_237"/>
          <p:cNvSpPr txBox="1"/>
          <p:nvPr/>
        </p:nvSpPr>
        <p:spPr>
          <a:xfrm>
            <a:off x="3408588" y="7417334"/>
            <a:ext cx="3351300" cy="1360200"/>
          </a:xfrm>
          <a:prstGeom prst="rect">
            <a:avLst/>
          </a:prstGeom>
          <a:noFill/>
          <a:ln>
            <a:noFill/>
          </a:ln>
        </p:spPr>
        <p:txBody>
          <a:bodyPr spcFirstLastPara="1" wrap="square" lIns="121900" tIns="121900" rIns="121900" bIns="121900" anchor="t" anchorCtr="0">
            <a:noAutofit/>
          </a:bodyPr>
          <a:lstStyle/>
          <a:p>
            <a:pPr marL="0" marR="0" lvl="0" indent="0" algn="l" rtl="0">
              <a:lnSpc>
                <a:spcPct val="125555"/>
              </a:lnSpc>
              <a:spcBef>
                <a:spcPts val="900"/>
              </a:spcBef>
              <a:spcAft>
                <a:spcPts val="90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62" name="Google Shape;262;g764439025c_0_237"/>
          <p:cNvCxnSpPr/>
          <p:nvPr/>
        </p:nvCxnSpPr>
        <p:spPr>
          <a:xfrm>
            <a:off x="4732850" y="1887950"/>
            <a:ext cx="23400" cy="3797400"/>
          </a:xfrm>
          <a:prstGeom prst="straightConnector1">
            <a:avLst/>
          </a:prstGeom>
          <a:noFill/>
          <a:ln w="47625" cap="flat" cmpd="sng">
            <a:solidFill>
              <a:schemeClr val="lt2"/>
            </a:solidFill>
            <a:prstDash val="solid"/>
            <a:round/>
            <a:headEnd type="none" w="sm" len="sm"/>
            <a:tailEnd type="none" w="sm" len="sm"/>
          </a:ln>
        </p:spPr>
      </p:cxnSp>
      <p:sp>
        <p:nvSpPr>
          <p:cNvPr id="263" name="Google Shape;263;g764439025c_0_237"/>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0"/>
          <p:cNvPicPr preferRelativeResize="0"/>
          <p:nvPr/>
        </p:nvPicPr>
        <p:blipFill rotWithShape="1">
          <a:blip r:embed="rId3">
            <a:alphaModFix/>
          </a:blip>
          <a:srcRect/>
          <a:stretch/>
        </p:blipFill>
        <p:spPr>
          <a:xfrm>
            <a:off x="0" y="-144378"/>
            <a:ext cx="12192000" cy="4208380"/>
          </a:xfrm>
          <a:prstGeom prst="rect">
            <a:avLst/>
          </a:prstGeom>
          <a:noFill/>
          <a:ln>
            <a:noFill/>
          </a:ln>
        </p:spPr>
      </p:pic>
      <p:sp>
        <p:nvSpPr>
          <p:cNvPr id="269" name="Google Shape;269;p30"/>
          <p:cNvSpPr txBox="1">
            <a:spLocks noGrp="1"/>
          </p:cNvSpPr>
          <p:nvPr>
            <p:ph type="title"/>
          </p:nvPr>
        </p:nvSpPr>
        <p:spPr>
          <a:xfrm>
            <a:off x="392425" y="277400"/>
            <a:ext cx="5097300" cy="760200"/>
          </a:xfrm>
          <a:prstGeom prst="rect">
            <a:avLst/>
          </a:prstGeom>
          <a:solidFill>
            <a:schemeClr val="lt1"/>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600"/>
              <a:buNone/>
            </a:pPr>
            <a:r>
              <a:rPr lang="en-GB"/>
              <a:t>What is the problem?</a:t>
            </a:r>
            <a:endParaRPr/>
          </a:p>
        </p:txBody>
      </p:sp>
      <p:sp>
        <p:nvSpPr>
          <p:cNvPr id="270" name="Google Shape;270;p30"/>
          <p:cNvSpPr/>
          <p:nvPr/>
        </p:nvSpPr>
        <p:spPr>
          <a:xfrm>
            <a:off x="264095" y="4118966"/>
            <a:ext cx="10021666" cy="653906"/>
          </a:xfrm>
          <a:prstGeom prst="rect">
            <a:avLst/>
          </a:prstGeom>
          <a:solidFill>
            <a:schemeClr val="lt1"/>
          </a:solidFill>
          <a:ln>
            <a:noFill/>
          </a:ln>
        </p:spPr>
        <p:txBody>
          <a:bodyPr spcFirstLastPara="1" wrap="square" lIns="72000" tIns="45700" rIns="91425" bIns="45700" anchor="ctr" anchorCtr="0">
            <a:noAutofit/>
          </a:bodyPr>
          <a:lstStyle/>
          <a:p>
            <a:pPr marL="3810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highlight>
                  <a:srgbClr val="FFFFFF"/>
                </a:highlight>
                <a:latin typeface="Georgia"/>
                <a:ea typeface="Georgia"/>
                <a:cs typeface="Georgia"/>
                <a:sym typeface="Georgia"/>
              </a:rPr>
              <a:t>We use too much energy and natural resources.</a:t>
            </a:r>
            <a:endParaRPr sz="3600" b="0" i="1" u="none" strike="noStrike" cap="none">
              <a:solidFill>
                <a:srgbClr val="000000"/>
              </a:solidFill>
              <a:highlight>
                <a:schemeClr val="lt1"/>
              </a:highlight>
              <a:latin typeface="Georgia"/>
              <a:ea typeface="Georgia"/>
              <a:cs typeface="Georgia"/>
              <a:sym typeface="Georgia"/>
            </a:endParaRPr>
          </a:p>
        </p:txBody>
      </p:sp>
      <p:sp>
        <p:nvSpPr>
          <p:cNvPr id="271" name="Google Shape;271;p30"/>
          <p:cNvSpPr txBox="1"/>
          <p:nvPr/>
        </p:nvSpPr>
        <p:spPr>
          <a:xfrm>
            <a:off x="135759" y="4772872"/>
            <a:ext cx="11700641" cy="2085128"/>
          </a:xfrm>
          <a:prstGeom prst="rect">
            <a:avLst/>
          </a:prstGeom>
          <a:solidFill>
            <a:schemeClr val="lt1"/>
          </a:solidFill>
          <a:ln>
            <a:noFill/>
          </a:ln>
        </p:spPr>
        <p:txBody>
          <a:bodyPr spcFirstLastPara="1" wrap="square" lIns="121900" tIns="121900" rIns="121900" bIns="121900" anchor="t" anchorCtr="0">
            <a:noAutofit/>
          </a:bodyPr>
          <a:lstStyle/>
          <a:p>
            <a:pPr marL="222250" marR="0" lvl="0" indent="-184150" algn="l" rtl="0">
              <a:lnSpc>
                <a:spcPct val="100000"/>
              </a:lnSpc>
              <a:spcBef>
                <a:spcPts val="0"/>
              </a:spcBef>
              <a:spcAft>
                <a:spcPts val="0"/>
              </a:spcAft>
              <a:buClr>
                <a:srgbClr val="000000"/>
              </a:buClr>
              <a:buSzPts val="2250"/>
              <a:buFont typeface="Arial"/>
              <a:buChar char="•"/>
            </a:pPr>
            <a:r>
              <a:rPr lang="en-GB" sz="2000" b="0" i="0" u="none" strike="noStrike" cap="none">
                <a:solidFill>
                  <a:srgbClr val="000000"/>
                </a:solidFill>
                <a:latin typeface="Arial"/>
                <a:ea typeface="Arial"/>
                <a:cs typeface="Arial"/>
                <a:sym typeface="Arial"/>
              </a:rPr>
              <a:t>Global energy demand </a:t>
            </a:r>
            <a:r>
              <a:rPr lang="en-GB" sz="2000" b="1" i="0" u="none" strike="noStrike" cap="none">
                <a:solidFill>
                  <a:srgbClr val="000000"/>
                </a:solidFill>
                <a:latin typeface="Arial"/>
                <a:ea typeface="Arial"/>
                <a:cs typeface="Arial"/>
                <a:sym typeface="Arial"/>
              </a:rPr>
              <a:t>increased by 56% </a:t>
            </a:r>
            <a:r>
              <a:rPr lang="en-GB" sz="2000" b="0" i="0" u="none" strike="noStrike" cap="none">
                <a:solidFill>
                  <a:srgbClr val="000000"/>
                </a:solidFill>
                <a:latin typeface="Arial"/>
                <a:ea typeface="Arial"/>
                <a:cs typeface="Arial"/>
                <a:sym typeface="Arial"/>
              </a:rPr>
              <a:t>from 1990 to 2014.</a:t>
            </a:r>
            <a:endParaRPr sz="1400" b="0" i="0" u="none" strike="noStrike" cap="none">
              <a:solidFill>
                <a:srgbClr val="000000"/>
              </a:solidFill>
              <a:latin typeface="Arial"/>
              <a:ea typeface="Arial"/>
              <a:cs typeface="Arial"/>
              <a:sym typeface="Arial"/>
            </a:endParaRPr>
          </a:p>
          <a:p>
            <a:pPr marL="222250" marR="0" lvl="0" indent="-184150" algn="l" rtl="0">
              <a:lnSpc>
                <a:spcPct val="100000"/>
              </a:lnSpc>
              <a:spcBef>
                <a:spcPts val="600"/>
              </a:spcBef>
              <a:spcAft>
                <a:spcPts val="0"/>
              </a:spcAft>
              <a:buClr>
                <a:srgbClr val="000000"/>
              </a:buClr>
              <a:buSzPts val="2250"/>
              <a:buFont typeface="Arial"/>
              <a:buChar char="•"/>
            </a:pPr>
            <a:r>
              <a:rPr lang="en-GB" sz="2000" b="0" i="0" u="none" strike="noStrike" cap="none">
                <a:solidFill>
                  <a:srgbClr val="000000"/>
                </a:solidFill>
                <a:latin typeface="Arial"/>
                <a:ea typeface="Arial"/>
                <a:cs typeface="Arial"/>
                <a:sym typeface="Arial"/>
              </a:rPr>
              <a:t>Over the last decade demand for water has grown at </a:t>
            </a:r>
            <a:r>
              <a:rPr lang="en-GB" sz="2000" b="1" i="0" u="none" strike="noStrike" cap="none">
                <a:solidFill>
                  <a:srgbClr val="000000"/>
                </a:solidFill>
                <a:latin typeface="Arial"/>
                <a:ea typeface="Arial"/>
                <a:cs typeface="Arial"/>
                <a:sym typeface="Arial"/>
              </a:rPr>
              <a:t>more than twice the rate </a:t>
            </a:r>
            <a:r>
              <a:rPr lang="en-GB" sz="2000" b="0" i="0" u="none" strike="noStrike" cap="none">
                <a:solidFill>
                  <a:srgbClr val="000000"/>
                </a:solidFill>
                <a:latin typeface="Arial"/>
                <a:ea typeface="Arial"/>
                <a:cs typeface="Arial"/>
                <a:sym typeface="Arial"/>
              </a:rPr>
              <a:t>of population increase.</a:t>
            </a:r>
            <a:endParaRPr sz="1400" b="0" i="0" u="none" strike="noStrike" cap="none">
              <a:solidFill>
                <a:srgbClr val="000000"/>
              </a:solidFill>
              <a:latin typeface="Arial"/>
              <a:ea typeface="Arial"/>
              <a:cs typeface="Arial"/>
              <a:sym typeface="Arial"/>
            </a:endParaRPr>
          </a:p>
          <a:p>
            <a:pPr marL="222250" marR="0" lvl="0" indent="-184150" algn="l" rtl="0">
              <a:lnSpc>
                <a:spcPct val="100000"/>
              </a:lnSpc>
              <a:spcBef>
                <a:spcPts val="600"/>
              </a:spcBef>
              <a:spcAft>
                <a:spcPts val="600"/>
              </a:spcAft>
              <a:buClr>
                <a:srgbClr val="000000"/>
              </a:buClr>
              <a:buSzPts val="2250"/>
              <a:buFont typeface="Arial"/>
              <a:buChar char="•"/>
            </a:pPr>
            <a:r>
              <a:rPr lang="en-GB" sz="2000" b="0" i="0" u="none" strike="noStrike" cap="none">
                <a:solidFill>
                  <a:srgbClr val="000000"/>
                </a:solidFill>
                <a:latin typeface="Arial"/>
                <a:ea typeface="Arial"/>
                <a:cs typeface="Arial"/>
                <a:sym typeface="Arial"/>
              </a:rPr>
              <a:t>Demand for wood is expected to </a:t>
            </a:r>
            <a:r>
              <a:rPr lang="en-GB" sz="2000" b="1" i="0" u="none" strike="noStrike" cap="none">
                <a:solidFill>
                  <a:srgbClr val="000000"/>
                </a:solidFill>
                <a:latin typeface="Arial"/>
                <a:ea typeface="Arial"/>
                <a:cs typeface="Arial"/>
                <a:sym typeface="Arial"/>
              </a:rPr>
              <a:t>triple</a:t>
            </a:r>
            <a:r>
              <a:rPr lang="en-GB" sz="2000" b="0" i="0" u="none" strike="noStrike" cap="none">
                <a:solidFill>
                  <a:srgbClr val="000000"/>
                </a:solidFill>
                <a:latin typeface="Arial"/>
                <a:ea typeface="Arial"/>
                <a:cs typeface="Arial"/>
                <a:sym typeface="Arial"/>
              </a:rPr>
              <a:t> by 2050, primarily because of growing demand for timber, paper and bioenergy.</a:t>
            </a:r>
            <a:endParaRPr sz="2000" b="0" i="0" u="none" strike="noStrike" cap="none">
              <a:solidFill>
                <a:srgbClr val="000000"/>
              </a:solidFill>
              <a:highlight>
                <a:srgbClr val="FFFFFF"/>
              </a:highlight>
              <a:latin typeface="Arial"/>
              <a:ea typeface="Arial"/>
              <a:cs typeface="Arial"/>
              <a:sym typeface="Arial"/>
            </a:endParaRPr>
          </a:p>
        </p:txBody>
      </p:sp>
      <p:sp>
        <p:nvSpPr>
          <p:cNvPr id="272" name="Google Shape;272;p30"/>
          <p:cNvSpPr txBox="1"/>
          <p:nvPr/>
        </p:nvSpPr>
        <p:spPr>
          <a:xfrm>
            <a:off x="10285761" y="3774417"/>
            <a:ext cx="27324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highlight>
                  <a:srgbClr val="000000"/>
                </a:highlight>
                <a:latin typeface="Arial"/>
                <a:ea typeface="Arial"/>
                <a:cs typeface="Arial"/>
                <a:sym typeface="Arial"/>
              </a:rPr>
              <a:t>©Chris Linder / WWF-US</a:t>
            </a:r>
            <a:endParaRPr sz="1000" b="0" i="0" u="none" strike="noStrike" cap="none">
              <a:solidFill>
                <a:srgbClr val="FFFFFF"/>
              </a:solidFill>
              <a:highlight>
                <a:srgbClr val="000000"/>
              </a:highlight>
              <a:latin typeface="Arial"/>
              <a:ea typeface="Arial"/>
              <a:cs typeface="Arial"/>
              <a:sym typeface="Arial"/>
            </a:endParaRPr>
          </a:p>
        </p:txBody>
      </p:sp>
      <p:sp>
        <p:nvSpPr>
          <p:cNvPr id="273" name="Google Shape;273;p30"/>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15</a:t>
            </a:fld>
            <a:endParaRPr/>
          </a:p>
        </p:txBody>
      </p:sp>
      <p:sp>
        <p:nvSpPr>
          <p:cNvPr id="274" name="Google Shape;274;p30"/>
          <p:cNvSpPr txBox="1">
            <a:spLocks noGrp="1"/>
          </p:cNvSpPr>
          <p:nvPr>
            <p:ph type="title"/>
          </p:nvPr>
        </p:nvSpPr>
        <p:spPr>
          <a:xfrm>
            <a:off x="349975" y="275750"/>
            <a:ext cx="5182200" cy="763500"/>
          </a:xfrm>
          <a:prstGeom prst="rect">
            <a:avLst/>
          </a:prstGeom>
          <a:solidFill>
            <a:schemeClr val="dk2"/>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Font typeface="Georgia"/>
              <a:buNone/>
            </a:pPr>
            <a:r>
              <a:rPr lang="en-GB">
                <a:solidFill>
                  <a:schemeClr val="lt1"/>
                </a:solidFill>
              </a:rPr>
              <a:t>What is the problem?</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1"/>
          <p:cNvPicPr preferRelativeResize="0"/>
          <p:nvPr/>
        </p:nvPicPr>
        <p:blipFill rotWithShape="1">
          <a:blip r:embed="rId3">
            <a:alphaModFix/>
          </a:blip>
          <a:srcRect/>
          <a:stretch/>
        </p:blipFill>
        <p:spPr>
          <a:xfrm>
            <a:off x="0" y="0"/>
            <a:ext cx="12140745" cy="4167267"/>
          </a:xfrm>
          <a:prstGeom prst="rect">
            <a:avLst/>
          </a:prstGeom>
          <a:noFill/>
          <a:ln>
            <a:noFill/>
          </a:ln>
        </p:spPr>
      </p:pic>
      <p:sp>
        <p:nvSpPr>
          <p:cNvPr id="280" name="Google Shape;280;p31"/>
          <p:cNvSpPr txBox="1">
            <a:spLocks noGrp="1"/>
          </p:cNvSpPr>
          <p:nvPr>
            <p:ph type="title"/>
          </p:nvPr>
        </p:nvSpPr>
        <p:spPr>
          <a:xfrm>
            <a:off x="342975" y="421250"/>
            <a:ext cx="5366700" cy="750000"/>
          </a:xfrm>
          <a:prstGeom prst="rect">
            <a:avLst/>
          </a:prstGeom>
          <a:solidFill>
            <a:schemeClr val="lt1"/>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600"/>
              <a:buNone/>
            </a:pPr>
            <a:r>
              <a:rPr lang="en-GB"/>
              <a:t>problem?</a:t>
            </a:r>
            <a:endParaRPr/>
          </a:p>
        </p:txBody>
      </p:sp>
      <p:sp>
        <p:nvSpPr>
          <p:cNvPr id="281" name="Google Shape;281;p31"/>
          <p:cNvSpPr txBox="1"/>
          <p:nvPr/>
        </p:nvSpPr>
        <p:spPr>
          <a:xfrm>
            <a:off x="264095" y="4089567"/>
            <a:ext cx="8514145" cy="1013100"/>
          </a:xfrm>
          <a:prstGeom prst="rect">
            <a:avLst/>
          </a:prstGeom>
          <a:noFill/>
          <a:ln>
            <a:noFill/>
          </a:ln>
        </p:spPr>
        <p:txBody>
          <a:bodyPr spcFirstLastPara="1" wrap="square" lIns="121900" tIns="121900" rIns="121900" bIns="121900" anchor="t" anchorCtr="0">
            <a:noAutofit/>
          </a:bodyPr>
          <a:lstStyle/>
          <a:p>
            <a:pPr marL="38100" marR="0" lvl="0" indent="0" algn="l" rtl="0">
              <a:lnSpc>
                <a:spcPct val="100000"/>
              </a:lnSpc>
              <a:spcBef>
                <a:spcPts val="600"/>
              </a:spcBef>
              <a:spcAft>
                <a:spcPts val="0"/>
              </a:spcAft>
              <a:buClr>
                <a:srgbClr val="000000"/>
              </a:buClr>
              <a:buSzPts val="3600"/>
              <a:buFont typeface="Arial"/>
              <a:buNone/>
            </a:pPr>
            <a:r>
              <a:rPr lang="en-GB" sz="3600" b="0" i="0" u="none" strike="noStrike" cap="none">
                <a:solidFill>
                  <a:srgbClr val="000000"/>
                </a:solidFill>
                <a:latin typeface="Georgia"/>
                <a:ea typeface="Georgia"/>
                <a:cs typeface="Georgia"/>
                <a:sym typeface="Georgia"/>
              </a:rPr>
              <a:t>This is contributing to climate change. </a:t>
            </a:r>
            <a:endParaRPr sz="3600" b="0" i="0" u="none" strike="noStrike" cap="none">
              <a:solidFill>
                <a:srgbClr val="000000"/>
              </a:solidFill>
              <a:latin typeface="Georgia"/>
              <a:ea typeface="Georgia"/>
              <a:cs typeface="Georgia"/>
              <a:sym typeface="Georgia"/>
            </a:endParaRPr>
          </a:p>
        </p:txBody>
      </p:sp>
      <p:sp>
        <p:nvSpPr>
          <p:cNvPr id="282" name="Google Shape;282;p31"/>
          <p:cNvSpPr txBox="1"/>
          <p:nvPr/>
        </p:nvSpPr>
        <p:spPr>
          <a:xfrm>
            <a:off x="10318691" y="3654324"/>
            <a:ext cx="27324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highlight>
                <a:srgbClr val="0000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highlight>
                  <a:srgbClr val="000000"/>
                </a:highlight>
                <a:latin typeface="Arial"/>
                <a:ea typeface="Arial"/>
                <a:cs typeface="Arial"/>
                <a:sym typeface="Arial"/>
              </a:rPr>
              <a:t>© WWF / James Morgan</a:t>
            </a:r>
            <a:endParaRPr sz="1000" b="0" i="0" u="none" strike="noStrike" cap="none">
              <a:solidFill>
                <a:srgbClr val="FFFFFF"/>
              </a:solidFill>
              <a:highlight>
                <a:srgbClr val="0000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highlight>
                <a:srgbClr val="000000"/>
              </a:highlight>
              <a:latin typeface="Arial"/>
              <a:ea typeface="Arial"/>
              <a:cs typeface="Arial"/>
              <a:sym typeface="Arial"/>
            </a:endParaRPr>
          </a:p>
        </p:txBody>
      </p:sp>
      <p:sp>
        <p:nvSpPr>
          <p:cNvPr id="283" name="Google Shape;283;p31"/>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16</a:t>
            </a:fld>
            <a:endParaRPr/>
          </a:p>
        </p:txBody>
      </p:sp>
      <p:sp>
        <p:nvSpPr>
          <p:cNvPr id="284" name="Google Shape;284;p31"/>
          <p:cNvSpPr txBox="1"/>
          <p:nvPr/>
        </p:nvSpPr>
        <p:spPr>
          <a:xfrm>
            <a:off x="264095" y="4937691"/>
            <a:ext cx="11546905" cy="2130925"/>
          </a:xfrm>
          <a:prstGeom prst="rect">
            <a:avLst/>
          </a:prstGeom>
          <a:solidFill>
            <a:schemeClr val="lt1"/>
          </a:solidFill>
          <a:ln>
            <a:noFill/>
          </a:ln>
        </p:spPr>
        <p:txBody>
          <a:bodyPr spcFirstLastPara="1" wrap="square" lIns="121900" tIns="121900" rIns="121900" bIns="121900" anchor="t" anchorCtr="0">
            <a:noAutofit/>
          </a:bodyPr>
          <a:lstStyle/>
          <a:p>
            <a:pPr marL="381000" marR="0" lvl="0" indent="-342900" algn="l" rtl="0">
              <a:lnSpc>
                <a:spcPct val="100000"/>
              </a:lnSpc>
              <a:spcBef>
                <a:spcPts val="600"/>
              </a:spcBef>
              <a:spcAft>
                <a:spcPts val="0"/>
              </a:spcAft>
              <a:buClr>
                <a:srgbClr val="000000"/>
              </a:buClr>
              <a:buSzPts val="2250"/>
              <a:buFont typeface="Arial"/>
              <a:buChar char="•"/>
            </a:pPr>
            <a:r>
              <a:rPr lang="en-GB" sz="2000" b="0" i="0" u="none" strike="noStrike" cap="none">
                <a:solidFill>
                  <a:srgbClr val="000000"/>
                </a:solidFill>
                <a:latin typeface="Arial"/>
                <a:ea typeface="Arial"/>
                <a:cs typeface="Arial"/>
                <a:sym typeface="Arial"/>
              </a:rPr>
              <a:t>Burning fossil fuels for energy (oil, coal, gas), emits greenhouse gases. Globally, </a:t>
            </a:r>
            <a:r>
              <a:rPr lang="en-GB" sz="2000" b="1" i="0" u="none" strike="noStrike" cap="none">
                <a:solidFill>
                  <a:srgbClr val="000000"/>
                </a:solidFill>
                <a:latin typeface="Arial"/>
                <a:ea typeface="Arial"/>
                <a:cs typeface="Arial"/>
                <a:sym typeface="Arial"/>
              </a:rPr>
              <a:t>33%</a:t>
            </a:r>
            <a:r>
              <a:rPr lang="en-GB" sz="2000" b="0" i="0" u="none" strike="noStrike" cap="none">
                <a:solidFill>
                  <a:srgbClr val="000000"/>
                </a:solidFill>
                <a:latin typeface="Arial"/>
                <a:ea typeface="Arial"/>
                <a:cs typeface="Arial"/>
                <a:sym typeface="Arial"/>
              </a:rPr>
              <a:t> of all emissions are related to electricity and heat production whilst </a:t>
            </a:r>
            <a:r>
              <a:rPr lang="en-GB" sz="2000" b="1" i="0" u="none" strike="noStrike" cap="none">
                <a:solidFill>
                  <a:srgbClr val="000000"/>
                </a:solidFill>
                <a:latin typeface="Arial"/>
                <a:ea typeface="Arial"/>
                <a:cs typeface="Arial"/>
                <a:sym typeface="Arial"/>
              </a:rPr>
              <a:t>15%</a:t>
            </a:r>
            <a:r>
              <a:rPr lang="en-GB" sz="2000" b="0" i="0" u="none" strike="noStrike" cap="none">
                <a:solidFill>
                  <a:srgbClr val="000000"/>
                </a:solidFill>
                <a:latin typeface="Arial"/>
                <a:ea typeface="Arial"/>
                <a:cs typeface="Arial"/>
                <a:sym typeface="Arial"/>
              </a:rPr>
              <a:t> comes from transportation.</a:t>
            </a:r>
            <a:endParaRPr sz="1400" b="0" i="0" u="none" strike="noStrike" cap="none">
              <a:solidFill>
                <a:srgbClr val="000000"/>
              </a:solidFill>
              <a:latin typeface="Arial"/>
              <a:ea typeface="Arial"/>
              <a:cs typeface="Arial"/>
              <a:sym typeface="Arial"/>
            </a:endParaRPr>
          </a:p>
          <a:p>
            <a:pPr marL="381000" marR="0" lvl="0" indent="-342900" algn="l" rtl="0">
              <a:lnSpc>
                <a:spcPct val="100000"/>
              </a:lnSpc>
              <a:spcBef>
                <a:spcPts val="600"/>
              </a:spcBef>
              <a:spcAft>
                <a:spcPts val="0"/>
              </a:spcAft>
              <a:buClr>
                <a:srgbClr val="000000"/>
              </a:buClr>
              <a:buSzPts val="2250"/>
              <a:buFont typeface="Arial"/>
              <a:buChar char="•"/>
            </a:pPr>
            <a:r>
              <a:rPr lang="en-GB" sz="2000" b="0" i="0" u="none" strike="noStrike" cap="none">
                <a:solidFill>
                  <a:srgbClr val="000000"/>
                </a:solidFill>
                <a:latin typeface="Arial"/>
                <a:ea typeface="Arial"/>
                <a:cs typeface="Arial"/>
                <a:sym typeface="Arial"/>
              </a:rPr>
              <a:t>It's estimated that over </a:t>
            </a:r>
            <a:r>
              <a:rPr lang="en-GB" sz="2000" b="1" i="0" u="none" strike="noStrike" cap="none">
                <a:solidFill>
                  <a:srgbClr val="000000"/>
                </a:solidFill>
                <a:latin typeface="Arial"/>
                <a:ea typeface="Arial"/>
                <a:cs typeface="Arial"/>
                <a:sym typeface="Arial"/>
              </a:rPr>
              <a:t>15 billion trees </a:t>
            </a:r>
            <a:r>
              <a:rPr lang="en-GB" sz="2000" b="0" i="0" u="none" strike="noStrike" cap="none">
                <a:solidFill>
                  <a:srgbClr val="000000"/>
                </a:solidFill>
                <a:latin typeface="Arial"/>
                <a:ea typeface="Arial"/>
                <a:cs typeface="Arial"/>
                <a:sym typeface="Arial"/>
              </a:rPr>
              <a:t>are cut down each year. Trees are a vital source of carbon storage. </a:t>
            </a:r>
            <a:endParaRPr sz="1400" b="0" i="0" u="none" strike="noStrike" cap="none">
              <a:solidFill>
                <a:srgbClr val="000000"/>
              </a:solidFill>
              <a:latin typeface="Arial"/>
              <a:ea typeface="Arial"/>
              <a:cs typeface="Arial"/>
              <a:sym typeface="Arial"/>
            </a:endParaRPr>
          </a:p>
        </p:txBody>
      </p:sp>
      <p:sp>
        <p:nvSpPr>
          <p:cNvPr id="285" name="Google Shape;285;p31"/>
          <p:cNvSpPr txBox="1">
            <a:spLocks noGrp="1"/>
          </p:cNvSpPr>
          <p:nvPr>
            <p:ph type="title"/>
          </p:nvPr>
        </p:nvSpPr>
        <p:spPr>
          <a:xfrm>
            <a:off x="298275" y="414500"/>
            <a:ext cx="5456100" cy="763500"/>
          </a:xfrm>
          <a:prstGeom prst="rect">
            <a:avLst/>
          </a:prstGeom>
          <a:solidFill>
            <a:schemeClr val="dk2"/>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Font typeface="Georgia"/>
              <a:buNone/>
            </a:pPr>
            <a:r>
              <a:rPr lang="en-GB">
                <a:solidFill>
                  <a:schemeClr val="lt1"/>
                </a:solidFill>
              </a:rPr>
              <a:t>Why is this a problem?</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32"/>
          <p:cNvPicPr preferRelativeResize="0"/>
          <p:nvPr/>
        </p:nvPicPr>
        <p:blipFill rotWithShape="1">
          <a:blip r:embed="rId3">
            <a:alphaModFix/>
          </a:blip>
          <a:srcRect/>
          <a:stretch/>
        </p:blipFill>
        <p:spPr>
          <a:xfrm>
            <a:off x="1" y="0"/>
            <a:ext cx="12140744" cy="4043681"/>
          </a:xfrm>
          <a:prstGeom prst="rect">
            <a:avLst/>
          </a:prstGeom>
          <a:noFill/>
          <a:ln>
            <a:noFill/>
          </a:ln>
        </p:spPr>
      </p:pic>
      <p:sp>
        <p:nvSpPr>
          <p:cNvPr id="291" name="Google Shape;291;p32"/>
          <p:cNvSpPr txBox="1">
            <a:spLocks noGrp="1"/>
          </p:cNvSpPr>
          <p:nvPr>
            <p:ph type="title"/>
          </p:nvPr>
        </p:nvSpPr>
        <p:spPr>
          <a:xfrm>
            <a:off x="299759" y="414247"/>
            <a:ext cx="4566881" cy="763500"/>
          </a:xfrm>
          <a:prstGeom prst="rect">
            <a:avLst/>
          </a:prstGeom>
          <a:solidFill>
            <a:schemeClr val="lt1"/>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600"/>
              <a:buNone/>
            </a:pPr>
            <a:r>
              <a:rPr lang="en-GB"/>
              <a:t>How can you help</a:t>
            </a:r>
            <a:r>
              <a:rPr lang="en-GB">
                <a:solidFill>
                  <a:schemeClr val="dk2"/>
                </a:solidFill>
              </a:rPr>
              <a:t>?</a:t>
            </a:r>
            <a:endParaRPr>
              <a:solidFill>
                <a:schemeClr val="dk2"/>
              </a:solidFill>
            </a:endParaRPr>
          </a:p>
        </p:txBody>
      </p:sp>
      <p:sp>
        <p:nvSpPr>
          <p:cNvPr id="292" name="Google Shape;292;p32"/>
          <p:cNvSpPr txBox="1"/>
          <p:nvPr/>
        </p:nvSpPr>
        <p:spPr>
          <a:xfrm>
            <a:off x="9580535" y="3754631"/>
            <a:ext cx="2965800" cy="57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highlight>
                  <a:srgbClr val="000000"/>
                </a:highlight>
                <a:latin typeface="Arial"/>
                <a:ea typeface="Arial"/>
                <a:cs typeface="Arial"/>
                <a:sym typeface="Arial"/>
              </a:rPr>
              <a:t>© Cahya Anggriawan / PIXERF / WWF</a:t>
            </a:r>
            <a:endParaRPr sz="1400" b="0" i="0" u="none" strike="noStrike" cap="none">
              <a:solidFill>
                <a:srgbClr val="FFFFFF"/>
              </a:solidFill>
              <a:highlight>
                <a:srgbClr val="000000"/>
              </a:highlight>
              <a:latin typeface="Arial"/>
              <a:ea typeface="Arial"/>
              <a:cs typeface="Arial"/>
              <a:sym typeface="Arial"/>
            </a:endParaRPr>
          </a:p>
        </p:txBody>
      </p:sp>
      <p:sp>
        <p:nvSpPr>
          <p:cNvPr id="293" name="Google Shape;293;p32"/>
          <p:cNvSpPr/>
          <p:nvPr/>
        </p:nvSpPr>
        <p:spPr>
          <a:xfrm>
            <a:off x="235591" y="4200045"/>
            <a:ext cx="7185600" cy="710700"/>
          </a:xfrm>
          <a:prstGeom prst="rect">
            <a:avLst/>
          </a:prstGeom>
          <a:solidFill>
            <a:schemeClr val="lt1"/>
          </a:solidFill>
          <a:ln>
            <a:noFill/>
          </a:ln>
        </p:spPr>
        <p:txBody>
          <a:bodyPr spcFirstLastPara="1" wrap="square" lIns="72000" tIns="45700" rIns="91425" bIns="45700" anchor="ctr" anchorCtr="0">
            <a:noAutofit/>
          </a:bodyPr>
          <a:lstStyle/>
          <a:p>
            <a:pPr marL="3810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highlight>
                  <a:srgbClr val="FFFFFF"/>
                </a:highlight>
                <a:latin typeface="Georgia"/>
                <a:ea typeface="Georgia"/>
                <a:cs typeface="Georgia"/>
                <a:sym typeface="Georgia"/>
              </a:rPr>
              <a:t>Be energy efficient!</a:t>
            </a:r>
            <a:endParaRPr sz="3600" b="0" i="1" u="none" strike="noStrike" cap="none">
              <a:solidFill>
                <a:srgbClr val="000000"/>
              </a:solidFill>
              <a:highlight>
                <a:schemeClr val="lt1"/>
              </a:highlight>
              <a:latin typeface="Georgia"/>
              <a:ea typeface="Georgia"/>
              <a:cs typeface="Georgia"/>
              <a:sym typeface="Georgia"/>
            </a:endParaRPr>
          </a:p>
        </p:txBody>
      </p:sp>
      <p:sp>
        <p:nvSpPr>
          <p:cNvPr id="294" name="Google Shape;294;p32"/>
          <p:cNvSpPr txBox="1"/>
          <p:nvPr/>
        </p:nvSpPr>
        <p:spPr>
          <a:xfrm>
            <a:off x="235591" y="4847253"/>
            <a:ext cx="11600809" cy="2010748"/>
          </a:xfrm>
          <a:prstGeom prst="rect">
            <a:avLst/>
          </a:prstGeom>
          <a:solidFill>
            <a:schemeClr val="lt1"/>
          </a:solidFill>
          <a:ln>
            <a:noFill/>
          </a:ln>
        </p:spPr>
        <p:txBody>
          <a:bodyPr spcFirstLastPara="1" wrap="square" lIns="121900" tIns="121900" rIns="121900" bIns="121900" anchor="t" anchorCtr="0">
            <a:noAutofit/>
          </a:bodyPr>
          <a:lstStyle/>
          <a:p>
            <a:pPr marL="300038" marR="0" lvl="0" indent="-300038" algn="l" rtl="0">
              <a:lnSpc>
                <a:spcPct val="100000"/>
              </a:lnSpc>
              <a:spcBef>
                <a:spcPts val="300"/>
              </a:spcBef>
              <a:spcAft>
                <a:spcPts val="0"/>
              </a:spcAft>
              <a:buClr>
                <a:srgbClr val="000000"/>
              </a:buClr>
              <a:buSzPts val="2250"/>
              <a:buFont typeface="Arial"/>
              <a:buChar char="•"/>
            </a:pPr>
            <a:r>
              <a:rPr lang="en-GB" sz="2200" b="0" i="0" u="none" strike="noStrike" cap="none">
                <a:solidFill>
                  <a:srgbClr val="000000"/>
                </a:solidFill>
                <a:highlight>
                  <a:srgbClr val="FFFFFF"/>
                </a:highlight>
                <a:latin typeface="Arial"/>
                <a:ea typeface="Arial"/>
                <a:cs typeface="Arial"/>
                <a:sym typeface="Arial"/>
              </a:rPr>
              <a:t>Turn of all appliances at the sockets when not in use and don’t leave them on standby</a:t>
            </a:r>
            <a:endParaRPr sz="2200" b="0" i="0" u="none" strike="noStrike" cap="none">
              <a:solidFill>
                <a:srgbClr val="000000"/>
              </a:solidFill>
              <a:latin typeface="Arial"/>
              <a:ea typeface="Arial"/>
              <a:cs typeface="Arial"/>
              <a:sym typeface="Arial"/>
            </a:endParaRPr>
          </a:p>
          <a:p>
            <a:pPr marL="300038" marR="0" lvl="0" indent="-300038" algn="l" rtl="0">
              <a:lnSpc>
                <a:spcPct val="100000"/>
              </a:lnSpc>
              <a:spcBef>
                <a:spcPts val="600"/>
              </a:spcBef>
              <a:spcAft>
                <a:spcPts val="0"/>
              </a:spcAft>
              <a:buClr>
                <a:srgbClr val="000000"/>
              </a:buClr>
              <a:buSzPts val="2250"/>
              <a:buFont typeface="Arial"/>
              <a:buChar char="•"/>
            </a:pPr>
            <a:r>
              <a:rPr lang="en-GB" sz="2200" b="0" i="0" u="none" strike="noStrike" cap="none">
                <a:solidFill>
                  <a:srgbClr val="000000"/>
                </a:solidFill>
                <a:highlight>
                  <a:srgbClr val="FFFFFF"/>
                </a:highlight>
                <a:latin typeface="Arial"/>
                <a:ea typeface="Arial"/>
                <a:cs typeface="Arial"/>
                <a:sym typeface="Arial"/>
              </a:rPr>
              <a:t>Take shorter showers</a:t>
            </a:r>
            <a:endParaRPr sz="2200" b="0" i="0" u="none" strike="noStrike" cap="none">
              <a:solidFill>
                <a:srgbClr val="000000"/>
              </a:solidFill>
              <a:latin typeface="Arial"/>
              <a:ea typeface="Arial"/>
              <a:cs typeface="Arial"/>
              <a:sym typeface="Arial"/>
            </a:endParaRPr>
          </a:p>
          <a:p>
            <a:pPr marL="300038" marR="0" lvl="0" indent="-300038" algn="l" rtl="0">
              <a:lnSpc>
                <a:spcPct val="100000"/>
              </a:lnSpc>
              <a:spcBef>
                <a:spcPts val="600"/>
              </a:spcBef>
              <a:spcAft>
                <a:spcPts val="300"/>
              </a:spcAft>
              <a:buClr>
                <a:srgbClr val="000000"/>
              </a:buClr>
              <a:buSzPts val="2250"/>
              <a:buFont typeface="Arial"/>
              <a:buChar char="•"/>
            </a:pPr>
            <a:r>
              <a:rPr lang="en-GB" sz="2200" b="0" i="0" u="none" strike="noStrike" cap="none">
                <a:solidFill>
                  <a:srgbClr val="000000"/>
                </a:solidFill>
                <a:highlight>
                  <a:srgbClr val="FFFFFF"/>
                </a:highlight>
                <a:latin typeface="Arial"/>
                <a:ea typeface="Arial"/>
                <a:cs typeface="Arial"/>
                <a:sym typeface="Arial"/>
              </a:rPr>
              <a:t>Walk</a:t>
            </a:r>
            <a:r>
              <a:rPr lang="en-GB" sz="2200" b="0" i="0" u="none" strike="noStrike" cap="none">
                <a:solidFill>
                  <a:schemeClr val="dk2"/>
                </a:solidFill>
                <a:highlight>
                  <a:srgbClr val="FFFFFF"/>
                </a:highlight>
                <a:latin typeface="Arial"/>
                <a:ea typeface="Arial"/>
                <a:cs typeface="Arial"/>
                <a:sym typeface="Arial"/>
              </a:rPr>
              <a:t>, cycle or</a:t>
            </a:r>
            <a:r>
              <a:rPr lang="en-GB" sz="2200" b="0" i="0" u="none" strike="noStrike" cap="none">
                <a:solidFill>
                  <a:srgbClr val="000000"/>
                </a:solidFill>
                <a:highlight>
                  <a:srgbClr val="FFFFFF"/>
                </a:highlight>
                <a:latin typeface="Arial"/>
                <a:ea typeface="Arial"/>
                <a:cs typeface="Arial"/>
                <a:sym typeface="Arial"/>
              </a:rPr>
              <a:t> take public transport instead of taking the car </a:t>
            </a:r>
            <a:endParaRPr sz="2200" b="0" i="0" u="none" strike="noStrike" cap="none">
              <a:solidFill>
                <a:srgbClr val="000000"/>
              </a:solidFill>
              <a:latin typeface="Arial"/>
              <a:ea typeface="Arial"/>
              <a:cs typeface="Arial"/>
              <a:sym typeface="Arial"/>
            </a:endParaRPr>
          </a:p>
        </p:txBody>
      </p:sp>
      <p:sp>
        <p:nvSpPr>
          <p:cNvPr id="295" name="Google Shape;295;p32"/>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17</a:t>
            </a:fld>
            <a:endParaRPr/>
          </a:p>
        </p:txBody>
      </p:sp>
      <p:sp>
        <p:nvSpPr>
          <p:cNvPr id="296" name="Google Shape;296;p32"/>
          <p:cNvSpPr txBox="1">
            <a:spLocks noGrp="1"/>
          </p:cNvSpPr>
          <p:nvPr>
            <p:ph type="title"/>
          </p:nvPr>
        </p:nvSpPr>
        <p:spPr>
          <a:xfrm>
            <a:off x="253700" y="412250"/>
            <a:ext cx="4566900" cy="763500"/>
          </a:xfrm>
          <a:prstGeom prst="rect">
            <a:avLst/>
          </a:prstGeom>
          <a:solidFill>
            <a:schemeClr val="dk2"/>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Font typeface="Georgia"/>
              <a:buNone/>
            </a:pPr>
            <a:r>
              <a:rPr lang="en-GB">
                <a:solidFill>
                  <a:schemeClr val="lt1"/>
                </a:solidFill>
              </a:rPr>
              <a:t>How can you help?</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p:nvPr/>
        </p:nvSpPr>
        <p:spPr>
          <a:xfrm>
            <a:off x="792471" y="686427"/>
            <a:ext cx="6456468" cy="6704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3" name="Google Shape;303;p33"/>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18</a:t>
            </a:fld>
            <a:endParaRPr/>
          </a:p>
        </p:txBody>
      </p:sp>
      <p:pic>
        <p:nvPicPr>
          <p:cNvPr id="304" name="Google Shape;304;p33" descr="We are the first generation to know that we are destroying the world. And we could be the last that can do anything about it. It’s time to decide. Are you for your world or against it? Join the #FightForYourWorld: http://po.st/9lChYa&#10;&#10;Visit our website for more information and follow us for regular updates: &#10;&#10;Website: https://fal.cn/35SXH&#10;Facebook: https://fal.cn/35DhP &#10;Instagram: https://fal.cn/35DhQ&#10;Twitter: https://fal.cn/35DhR" title="Fight For Your World advert | WWF">
            <a:hlinkClick r:id="rId3"/>
          </p:cNvPr>
          <p:cNvPicPr preferRelativeResize="0"/>
          <p:nvPr/>
        </p:nvPicPr>
        <p:blipFill rotWithShape="1">
          <a:blip r:embed="rId4">
            <a:alphaModFix/>
          </a:blip>
          <a:srcRect/>
          <a:stretch/>
        </p:blipFill>
        <p:spPr>
          <a:xfrm>
            <a:off x="0" y="-128337"/>
            <a:ext cx="12192000" cy="5998588"/>
          </a:xfrm>
          <a:prstGeom prst="rect">
            <a:avLst/>
          </a:prstGeom>
          <a:noFill/>
          <a:ln>
            <a:noFill/>
          </a:ln>
        </p:spPr>
      </p:pic>
      <p:pic>
        <p:nvPicPr>
          <p:cNvPr id="305" name="Google Shape;305;p33" descr="Play Buttons">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819649" y="1594613"/>
            <a:ext cx="2552700" cy="255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4" descr="A group of people posing for the camera&#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5613009"/>
          </a:xfrm>
          <a:prstGeom prst="rect">
            <a:avLst/>
          </a:prstGeom>
          <a:noFill/>
          <a:ln>
            <a:noFill/>
          </a:ln>
        </p:spPr>
      </p:pic>
      <p:sp>
        <p:nvSpPr>
          <p:cNvPr id="312" name="Google Shape;312;p34"/>
          <p:cNvSpPr txBox="1"/>
          <p:nvPr/>
        </p:nvSpPr>
        <p:spPr>
          <a:xfrm>
            <a:off x="9272175" y="5187053"/>
            <a:ext cx="2157825" cy="27394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highlight>
                  <a:srgbClr val="272421"/>
                </a:highlight>
                <a:latin typeface="Arial"/>
                <a:ea typeface="Arial"/>
                <a:cs typeface="Arial"/>
                <a:sym typeface="Arial"/>
              </a:rPr>
              <a:t>© Frank Parhizgar / WWF- Canda</a:t>
            </a:r>
            <a:endParaRPr sz="1000" b="0" i="0" u="none" strike="noStrike" cap="none">
              <a:solidFill>
                <a:schemeClr val="lt1"/>
              </a:solidFill>
              <a:latin typeface="Arial"/>
              <a:ea typeface="Arial"/>
              <a:cs typeface="Arial"/>
              <a:sym typeface="Arial"/>
            </a:endParaRPr>
          </a:p>
        </p:txBody>
      </p:sp>
      <p:sp>
        <p:nvSpPr>
          <p:cNvPr id="313" name="Google Shape;313;p34"/>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19</a:t>
            </a:fld>
            <a:endParaRPr/>
          </a:p>
        </p:txBody>
      </p:sp>
      <p:sp>
        <p:nvSpPr>
          <p:cNvPr id="314" name="Google Shape;314;p34"/>
          <p:cNvSpPr/>
          <p:nvPr/>
        </p:nvSpPr>
        <p:spPr>
          <a:xfrm>
            <a:off x="417100" y="4117725"/>
            <a:ext cx="8108400" cy="6705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4000">
                <a:solidFill>
                  <a:srgbClr val="FFFFFF"/>
                </a:solidFill>
                <a:latin typeface="Georgia"/>
                <a:ea typeface="Georgia"/>
                <a:cs typeface="Georgia"/>
                <a:sym typeface="Georgia"/>
              </a:rPr>
              <a:t>What is your first step to becoming</a:t>
            </a:r>
            <a:endParaRPr sz="4000" i="0" u="none" strike="noStrike" cap="none">
              <a:solidFill>
                <a:srgbClr val="FFFFFF"/>
              </a:solidFill>
              <a:latin typeface="Georgia"/>
              <a:ea typeface="Georgia"/>
              <a:cs typeface="Georgia"/>
              <a:sym typeface="Georgia"/>
            </a:endParaRPr>
          </a:p>
        </p:txBody>
      </p:sp>
      <p:sp>
        <p:nvSpPr>
          <p:cNvPr id="315" name="Google Shape;315;p34"/>
          <p:cNvSpPr/>
          <p:nvPr/>
        </p:nvSpPr>
        <p:spPr>
          <a:xfrm>
            <a:off x="417100" y="4672250"/>
            <a:ext cx="7384800" cy="6705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4000">
                <a:solidFill>
                  <a:srgbClr val="FFFFFF"/>
                </a:solidFill>
                <a:latin typeface="Georgia"/>
                <a:ea typeface="Georgia"/>
                <a:cs typeface="Georgia"/>
                <a:sym typeface="Georgia"/>
              </a:rPr>
              <a:t>more environmentally friendly?</a:t>
            </a:r>
            <a:endParaRPr sz="4000" i="0" u="none" strike="noStrike" cap="none">
              <a:solidFill>
                <a:srgbClr val="FFFFFF"/>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p:nvPr/>
        </p:nvSpPr>
        <p:spPr>
          <a:xfrm>
            <a:off x="875638" y="703297"/>
            <a:ext cx="4371612" cy="5551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1" name="Google Shape;111;p3"/>
          <p:cNvSpPr txBox="1"/>
          <p:nvPr/>
        </p:nvSpPr>
        <p:spPr>
          <a:xfrm>
            <a:off x="847501" y="593367"/>
            <a:ext cx="4546135" cy="763500"/>
          </a:xfrm>
          <a:prstGeom prst="rect">
            <a:avLst/>
          </a:prstGeom>
          <a:noFill/>
          <a:ln>
            <a:noFill/>
          </a:ln>
        </p:spPr>
        <p:txBody>
          <a:bodyPr spcFirstLastPara="1" wrap="square" lIns="121900" tIns="121900" rIns="121900" bIns="121900" anchor="t" anchorCtr="0">
            <a:noAutofit/>
          </a:bodyPr>
          <a:lstStyle/>
          <a:p>
            <a:pPr marL="0" marR="0" lvl="0" indent="0" algn="l" rtl="0">
              <a:lnSpc>
                <a:spcPct val="112500"/>
              </a:lnSpc>
              <a:spcBef>
                <a:spcPts val="0"/>
              </a:spcBef>
              <a:spcAft>
                <a:spcPts val="0"/>
              </a:spcAft>
              <a:buClr>
                <a:srgbClr val="000000"/>
              </a:buClr>
              <a:buSzPts val="4000"/>
              <a:buFont typeface="Georgia"/>
              <a:buNone/>
            </a:pPr>
            <a:r>
              <a:rPr lang="en-GB" sz="4000" b="0" i="0" u="none" strike="noStrike" cap="none">
                <a:solidFill>
                  <a:srgbClr val="000000"/>
                </a:solidFill>
                <a:latin typeface="Georgia"/>
                <a:ea typeface="Georgia"/>
                <a:cs typeface="Georgia"/>
                <a:sym typeface="Georgia"/>
              </a:rPr>
              <a:t>Who we are: WWF</a:t>
            </a:r>
            <a:endParaRPr sz="1400" b="0" i="0" u="none" strike="noStrike" cap="none">
              <a:solidFill>
                <a:srgbClr val="000000"/>
              </a:solidFill>
              <a:latin typeface="Arial"/>
              <a:ea typeface="Arial"/>
              <a:cs typeface="Arial"/>
              <a:sym typeface="Arial"/>
            </a:endParaRPr>
          </a:p>
        </p:txBody>
      </p:sp>
      <p:sp>
        <p:nvSpPr>
          <p:cNvPr id="112" name="Google Shape;112;p3"/>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2</a:t>
            </a:fld>
            <a:endParaRPr/>
          </a:p>
        </p:txBody>
      </p:sp>
      <p:pic>
        <p:nvPicPr>
          <p:cNvPr id="113" name="Google Shape;113;p3" descr="At WWF-UK, we’re fighting for your world. Watch to see how together you can help us continue protecting wildlife and habitats, identifying the solutions to the biggest problems and more.&#10;&#10;Visit our website for more information and follow us for regular updates: &#10;Website: https://fal.cn/35Els &#10;Facebook: https://fal.cn/35DhP  &#10;Instagram: https://fal.cn/35DhQ &#10;Twitter: https://fal.cn/35DhR" title="What does WWF do? | Fight for your world">
            <a:hlinkClick r:id="rId3"/>
          </p:cNvPr>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4" name="Google Shape;114;p3" descr="Play Buttons Png - ClipArt Best">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796347" y="2131185"/>
            <a:ext cx="2310187" cy="23101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cstate="email">
            <a:alphaModFix/>
            <a:extLst>
              <a:ext uri="{28A0092B-C50C-407E-A947-70E740481C1C}">
                <a14:useLocalDpi xmlns:a14="http://schemas.microsoft.com/office/drawing/2010/main"/>
              </a:ext>
            </a:extLst>
          </a:blip>
          <a:srcRect t="-744" b="-1"/>
          <a:stretch/>
        </p:blipFill>
        <p:spPr>
          <a:xfrm>
            <a:off x="0" y="-58173"/>
            <a:ext cx="12192000" cy="4343742"/>
          </a:xfrm>
          <a:prstGeom prst="rect">
            <a:avLst/>
          </a:prstGeom>
          <a:noFill/>
          <a:ln>
            <a:noFill/>
          </a:ln>
        </p:spPr>
      </p:pic>
      <p:sp>
        <p:nvSpPr>
          <p:cNvPr id="120" name="Google Shape;120;p4"/>
          <p:cNvSpPr/>
          <p:nvPr/>
        </p:nvSpPr>
        <p:spPr>
          <a:xfrm>
            <a:off x="0" y="4243346"/>
            <a:ext cx="10335802" cy="710670"/>
          </a:xfrm>
          <a:prstGeom prst="rect">
            <a:avLst/>
          </a:prstGeom>
          <a:solidFill>
            <a:schemeClr val="lt1"/>
          </a:solidFill>
          <a:ln>
            <a:noFill/>
          </a:ln>
        </p:spPr>
        <p:txBody>
          <a:bodyPr spcFirstLastPara="1" wrap="square" lIns="576000"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dk2"/>
                </a:solidFill>
                <a:latin typeface="Georgia"/>
                <a:ea typeface="Georgia"/>
                <a:cs typeface="Georgia"/>
                <a:sym typeface="Georgia"/>
              </a:rPr>
              <a:t>Shout Out UK: The voice of the next generation</a:t>
            </a:r>
            <a:endParaRPr sz="3600" b="0" i="0" u="none" strike="noStrike" cap="none">
              <a:solidFill>
                <a:srgbClr val="000000"/>
              </a:solidFill>
              <a:latin typeface="Arial"/>
              <a:ea typeface="Arial"/>
              <a:cs typeface="Arial"/>
              <a:sym typeface="Arial"/>
            </a:endParaRPr>
          </a:p>
        </p:txBody>
      </p:sp>
      <p:sp>
        <p:nvSpPr>
          <p:cNvPr id="121" name="Google Shape;121;p4"/>
          <p:cNvSpPr txBox="1">
            <a:spLocks noGrp="1"/>
          </p:cNvSpPr>
          <p:nvPr>
            <p:ph type="body" idx="1"/>
          </p:nvPr>
        </p:nvSpPr>
        <p:spPr>
          <a:xfrm>
            <a:off x="510362" y="4811967"/>
            <a:ext cx="11199038" cy="1571106"/>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900"/>
              <a:buNone/>
            </a:pPr>
            <a:r>
              <a:rPr lang="en-GB" sz="1800">
                <a:latin typeface="Arial"/>
                <a:ea typeface="Arial"/>
                <a:cs typeface="Arial"/>
                <a:sym typeface="Arial"/>
              </a:rPr>
              <a:t>Shout Out UK is a youth-led education network that aims to engage young people in political life through a Political and Media Literacy  Programme, and an E-learning platform that helps schools across the UK implement democracy on school level. </a:t>
            </a:r>
            <a:endParaRPr/>
          </a:p>
        </p:txBody>
      </p:sp>
      <p:sp>
        <p:nvSpPr>
          <p:cNvPr id="122" name="Google Shape;122;p4"/>
          <p:cNvSpPr txBox="1"/>
          <p:nvPr/>
        </p:nvSpPr>
        <p:spPr>
          <a:xfrm>
            <a:off x="9572658" y="4017669"/>
            <a:ext cx="3033000" cy="2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highlight>
                  <a:srgbClr val="000000"/>
                </a:highlight>
                <a:latin typeface="Arial"/>
                <a:ea typeface="Arial"/>
                <a:cs typeface="Arial"/>
                <a:sym typeface="Arial"/>
              </a:rPr>
              <a:t>©SabinaMcKenzieBrown/ShoutOutUK</a:t>
            </a:r>
            <a:endParaRPr sz="1400" b="0" i="0" u="none" strike="noStrike" cap="none">
              <a:solidFill>
                <a:srgbClr val="000000"/>
              </a:solidFill>
              <a:latin typeface="Arial"/>
              <a:ea typeface="Arial"/>
              <a:cs typeface="Arial"/>
              <a:sym typeface="Arial"/>
            </a:endParaRPr>
          </a:p>
        </p:txBody>
      </p:sp>
      <p:sp>
        <p:nvSpPr>
          <p:cNvPr id="123" name="Google Shape;123;p4"/>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5" descr="A tree in a field&#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61649" y="1254804"/>
            <a:ext cx="2649961" cy="4132804"/>
          </a:xfrm>
          <a:prstGeom prst="rect">
            <a:avLst/>
          </a:prstGeom>
          <a:noFill/>
          <a:ln>
            <a:noFill/>
          </a:ln>
        </p:spPr>
      </p:pic>
      <p:pic>
        <p:nvPicPr>
          <p:cNvPr id="129" name="Google Shape;129;p5" descr="A tree with a sunset in the background&#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17814" y="1246288"/>
            <a:ext cx="2693609" cy="4132804"/>
          </a:xfrm>
          <a:prstGeom prst="rect">
            <a:avLst/>
          </a:prstGeom>
          <a:noFill/>
          <a:ln>
            <a:noFill/>
          </a:ln>
        </p:spPr>
      </p:pic>
      <p:pic>
        <p:nvPicPr>
          <p:cNvPr id="130" name="Google Shape;130;p5" descr="A group of clouds in the sky over a body of wa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17627" y="1254804"/>
            <a:ext cx="2687500" cy="4152101"/>
          </a:xfrm>
          <a:prstGeom prst="rect">
            <a:avLst/>
          </a:prstGeom>
          <a:noFill/>
          <a:ln>
            <a:noFill/>
          </a:ln>
        </p:spPr>
      </p:pic>
      <p:pic>
        <p:nvPicPr>
          <p:cNvPr id="131" name="Google Shape;131;p5" descr="A fire hydrant on the side of a road&#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316" y="1258341"/>
            <a:ext cx="2664000" cy="4134186"/>
          </a:xfrm>
          <a:prstGeom prst="rect">
            <a:avLst/>
          </a:prstGeom>
          <a:noFill/>
          <a:ln>
            <a:noFill/>
          </a:ln>
        </p:spPr>
      </p:pic>
      <p:sp>
        <p:nvSpPr>
          <p:cNvPr id="132" name="Google Shape;132;p5"/>
          <p:cNvSpPr txBox="1"/>
          <p:nvPr/>
        </p:nvSpPr>
        <p:spPr>
          <a:xfrm>
            <a:off x="1228066" y="1310368"/>
            <a:ext cx="28170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highlight>
                  <a:srgbClr val="000000"/>
                </a:highlight>
                <a:latin typeface="Arial"/>
                <a:ea typeface="Arial"/>
                <a:cs typeface="Arial"/>
                <a:sym typeface="Arial"/>
              </a:rPr>
              <a:t>© Jason Houston / WWF-US</a:t>
            </a:r>
            <a:endParaRPr sz="1000" b="0" i="0" u="none" strike="noStrike" cap="none">
              <a:solidFill>
                <a:schemeClr val="lt1"/>
              </a:solidFill>
              <a:highlight>
                <a:srgbClr val="000000"/>
              </a:highlight>
              <a:latin typeface="Arial"/>
              <a:ea typeface="Arial"/>
              <a:cs typeface="Arial"/>
              <a:sym typeface="Arial"/>
            </a:endParaRPr>
          </a:p>
        </p:txBody>
      </p:sp>
      <p:sp>
        <p:nvSpPr>
          <p:cNvPr id="133" name="Google Shape;133;p5"/>
          <p:cNvSpPr txBox="1"/>
          <p:nvPr/>
        </p:nvSpPr>
        <p:spPr>
          <a:xfrm>
            <a:off x="3855862" y="1306032"/>
            <a:ext cx="28170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highlight>
                  <a:srgbClr val="000000"/>
                </a:highlight>
                <a:latin typeface="Arial"/>
                <a:ea typeface="Arial"/>
                <a:cs typeface="Arial"/>
                <a:sym typeface="Arial"/>
              </a:rPr>
              <a:t>© Global Warming Images / WWF</a:t>
            </a:r>
            <a:endParaRPr sz="1000" b="0" i="0" u="none" strike="noStrike" cap="none">
              <a:solidFill>
                <a:schemeClr val="lt1"/>
              </a:solidFill>
              <a:highlight>
                <a:srgbClr val="000000"/>
              </a:highlight>
              <a:latin typeface="Arial"/>
              <a:ea typeface="Arial"/>
              <a:cs typeface="Arial"/>
              <a:sym typeface="Arial"/>
            </a:endParaRPr>
          </a:p>
        </p:txBody>
      </p:sp>
      <p:sp>
        <p:nvSpPr>
          <p:cNvPr id="134" name="Google Shape;134;p5"/>
          <p:cNvSpPr txBox="1"/>
          <p:nvPr/>
        </p:nvSpPr>
        <p:spPr>
          <a:xfrm>
            <a:off x="7227909" y="1310640"/>
            <a:ext cx="28170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highlight>
                  <a:srgbClr val="000000"/>
                </a:highlight>
                <a:latin typeface="Arial"/>
                <a:ea typeface="Arial"/>
                <a:cs typeface="Arial"/>
                <a:sym typeface="Arial"/>
              </a:rPr>
              <a:t>© Rohan Kelly / Newspix</a:t>
            </a:r>
            <a:endParaRPr sz="1000" b="0" i="0" u="none" strike="noStrike" cap="none">
              <a:solidFill>
                <a:schemeClr val="lt1"/>
              </a:solidFill>
              <a:highlight>
                <a:srgbClr val="000000"/>
              </a:highlight>
              <a:latin typeface="Arial"/>
              <a:ea typeface="Arial"/>
              <a:cs typeface="Arial"/>
              <a:sym typeface="Arial"/>
            </a:endParaRPr>
          </a:p>
        </p:txBody>
      </p:sp>
      <p:sp>
        <p:nvSpPr>
          <p:cNvPr id="135" name="Google Shape;135;p5"/>
          <p:cNvSpPr txBox="1"/>
          <p:nvPr/>
        </p:nvSpPr>
        <p:spPr>
          <a:xfrm>
            <a:off x="9573860" y="1259032"/>
            <a:ext cx="28170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highlight>
                  <a:srgbClr val="000000"/>
                </a:highlight>
                <a:latin typeface="Arial"/>
                <a:ea typeface="Arial"/>
                <a:cs typeface="Arial"/>
                <a:sym typeface="Arial"/>
              </a:rPr>
              <a:t>© Global Warming Images / WWF</a:t>
            </a:r>
            <a:endParaRPr sz="1000" b="0" i="0" u="none" strike="noStrike" cap="none">
              <a:solidFill>
                <a:schemeClr val="lt1"/>
              </a:solidFill>
              <a:highlight>
                <a:srgbClr val="000000"/>
              </a:highlight>
              <a:latin typeface="Arial"/>
              <a:ea typeface="Arial"/>
              <a:cs typeface="Arial"/>
              <a:sym typeface="Arial"/>
            </a:endParaRPr>
          </a:p>
        </p:txBody>
      </p:sp>
      <p:sp>
        <p:nvSpPr>
          <p:cNvPr id="136" name="Google Shape;136;p5"/>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4</a:t>
            </a:fld>
            <a:endParaRPr/>
          </a:p>
        </p:txBody>
      </p:sp>
      <p:sp>
        <p:nvSpPr>
          <p:cNvPr id="137" name="Google Shape;137;p5"/>
          <p:cNvSpPr txBox="1"/>
          <p:nvPr/>
        </p:nvSpPr>
        <p:spPr>
          <a:xfrm>
            <a:off x="486873" y="4429948"/>
            <a:ext cx="8860327" cy="63420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4000"/>
              <a:buFont typeface="Arial"/>
              <a:buNone/>
            </a:pPr>
            <a:r>
              <a:rPr lang="en-GB" sz="3000" b="0" i="0" u="none" strike="noStrike" cap="none">
                <a:solidFill>
                  <a:schemeClr val="dk2"/>
                </a:solidFill>
                <a:latin typeface="Georgia"/>
                <a:ea typeface="Georgia"/>
                <a:cs typeface="Georgia"/>
                <a:sym typeface="Georgia"/>
              </a:rPr>
              <a:t>What could be making these events more extreme?</a:t>
            </a:r>
            <a:endParaRPr sz="3000" b="0" i="0" u="none" strike="noStrike" cap="none">
              <a:solidFill>
                <a:schemeClr val="dk2"/>
              </a:solidFill>
              <a:latin typeface="Arial"/>
              <a:ea typeface="Arial"/>
              <a:cs typeface="Arial"/>
              <a:sym typeface="Arial"/>
            </a:endParaRPr>
          </a:p>
        </p:txBody>
      </p:sp>
      <p:sp>
        <p:nvSpPr>
          <p:cNvPr id="138" name="Google Shape;138;p5"/>
          <p:cNvSpPr txBox="1"/>
          <p:nvPr/>
        </p:nvSpPr>
        <p:spPr>
          <a:xfrm>
            <a:off x="346950" y="332550"/>
            <a:ext cx="8002800" cy="763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4000"/>
              <a:buFont typeface="Arial"/>
              <a:buNone/>
            </a:pPr>
            <a:r>
              <a:rPr lang="en-GB" sz="4000">
                <a:latin typeface="Georgia"/>
                <a:ea typeface="Georgia"/>
                <a:cs typeface="Georgia"/>
                <a:sym typeface="Georgia"/>
              </a:rPr>
              <a:t>What are these images showing?</a:t>
            </a:r>
            <a:endParaRPr sz="4000" b="0" i="0" u="none" strike="noStrike" cap="none">
              <a:solidFill>
                <a:schemeClr val="dk2"/>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8" descr="A tree in a field&#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61649" y="1254804"/>
            <a:ext cx="2649961" cy="4132804"/>
          </a:xfrm>
          <a:prstGeom prst="rect">
            <a:avLst/>
          </a:prstGeom>
          <a:noFill/>
          <a:ln>
            <a:noFill/>
          </a:ln>
        </p:spPr>
      </p:pic>
      <p:pic>
        <p:nvPicPr>
          <p:cNvPr id="144" name="Google Shape;144;p8" descr="A tree with a sunset in the background&#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17814" y="1246288"/>
            <a:ext cx="2693609" cy="4132804"/>
          </a:xfrm>
          <a:prstGeom prst="rect">
            <a:avLst/>
          </a:prstGeom>
          <a:noFill/>
          <a:ln>
            <a:noFill/>
          </a:ln>
        </p:spPr>
      </p:pic>
      <p:pic>
        <p:nvPicPr>
          <p:cNvPr id="145" name="Google Shape;145;p8" descr="A group of clouds in the sky over a body of wa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17627" y="1254804"/>
            <a:ext cx="2687500" cy="4152101"/>
          </a:xfrm>
          <a:prstGeom prst="rect">
            <a:avLst/>
          </a:prstGeom>
          <a:noFill/>
          <a:ln>
            <a:noFill/>
          </a:ln>
        </p:spPr>
      </p:pic>
      <p:pic>
        <p:nvPicPr>
          <p:cNvPr id="146" name="Google Shape;146;p8" descr="A fire hydrant on the side of a road&#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316" y="1258341"/>
            <a:ext cx="2664000" cy="4134186"/>
          </a:xfrm>
          <a:prstGeom prst="rect">
            <a:avLst/>
          </a:prstGeom>
          <a:noFill/>
          <a:ln>
            <a:noFill/>
          </a:ln>
        </p:spPr>
      </p:pic>
      <p:sp>
        <p:nvSpPr>
          <p:cNvPr id="147" name="Google Shape;147;p8"/>
          <p:cNvSpPr txBox="1"/>
          <p:nvPr/>
        </p:nvSpPr>
        <p:spPr>
          <a:xfrm>
            <a:off x="1228066" y="1310368"/>
            <a:ext cx="28170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highlight>
                  <a:srgbClr val="000000"/>
                </a:highlight>
                <a:latin typeface="Arial"/>
                <a:ea typeface="Arial"/>
                <a:cs typeface="Arial"/>
                <a:sym typeface="Arial"/>
              </a:rPr>
              <a:t>© Jason Houston / WWF-US</a:t>
            </a:r>
            <a:endParaRPr sz="1000" b="0" i="0" u="none" strike="noStrike" cap="none">
              <a:solidFill>
                <a:schemeClr val="lt1"/>
              </a:solidFill>
              <a:highlight>
                <a:srgbClr val="000000"/>
              </a:highlight>
              <a:latin typeface="Arial"/>
              <a:ea typeface="Arial"/>
              <a:cs typeface="Arial"/>
              <a:sym typeface="Arial"/>
            </a:endParaRPr>
          </a:p>
        </p:txBody>
      </p:sp>
      <p:sp>
        <p:nvSpPr>
          <p:cNvPr id="148" name="Google Shape;148;p8"/>
          <p:cNvSpPr txBox="1"/>
          <p:nvPr/>
        </p:nvSpPr>
        <p:spPr>
          <a:xfrm>
            <a:off x="3855862" y="1306032"/>
            <a:ext cx="28170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highlight>
                  <a:srgbClr val="000000"/>
                </a:highlight>
                <a:latin typeface="Arial"/>
                <a:ea typeface="Arial"/>
                <a:cs typeface="Arial"/>
                <a:sym typeface="Arial"/>
              </a:rPr>
              <a:t>© Global Warming Images / WWF</a:t>
            </a:r>
            <a:endParaRPr sz="1000" b="0" i="0" u="none" strike="noStrike" cap="none">
              <a:solidFill>
                <a:schemeClr val="lt1"/>
              </a:solidFill>
              <a:highlight>
                <a:srgbClr val="000000"/>
              </a:highlight>
              <a:latin typeface="Arial"/>
              <a:ea typeface="Arial"/>
              <a:cs typeface="Arial"/>
              <a:sym typeface="Arial"/>
            </a:endParaRPr>
          </a:p>
        </p:txBody>
      </p:sp>
      <p:sp>
        <p:nvSpPr>
          <p:cNvPr id="149" name="Google Shape;149;p8"/>
          <p:cNvSpPr txBox="1"/>
          <p:nvPr/>
        </p:nvSpPr>
        <p:spPr>
          <a:xfrm>
            <a:off x="7227909" y="1310640"/>
            <a:ext cx="28170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highlight>
                  <a:srgbClr val="000000"/>
                </a:highlight>
                <a:latin typeface="Arial"/>
                <a:ea typeface="Arial"/>
                <a:cs typeface="Arial"/>
                <a:sym typeface="Arial"/>
              </a:rPr>
              <a:t>© Rohan Kelly / Newspix</a:t>
            </a:r>
            <a:endParaRPr sz="1000" b="0" i="0" u="none" strike="noStrike" cap="none">
              <a:solidFill>
                <a:schemeClr val="lt1"/>
              </a:solidFill>
              <a:highlight>
                <a:srgbClr val="000000"/>
              </a:highlight>
              <a:latin typeface="Arial"/>
              <a:ea typeface="Arial"/>
              <a:cs typeface="Arial"/>
              <a:sym typeface="Arial"/>
            </a:endParaRPr>
          </a:p>
        </p:txBody>
      </p:sp>
      <p:sp>
        <p:nvSpPr>
          <p:cNvPr id="150" name="Google Shape;150;p8"/>
          <p:cNvSpPr txBox="1"/>
          <p:nvPr/>
        </p:nvSpPr>
        <p:spPr>
          <a:xfrm>
            <a:off x="9573860" y="1259032"/>
            <a:ext cx="2817000" cy="36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highlight>
                  <a:srgbClr val="000000"/>
                </a:highlight>
                <a:latin typeface="Arial"/>
                <a:ea typeface="Arial"/>
                <a:cs typeface="Arial"/>
                <a:sym typeface="Arial"/>
              </a:rPr>
              <a:t>© Global Warming Images / WWF</a:t>
            </a:r>
            <a:endParaRPr sz="1000" b="0" i="0" u="none" strike="noStrike" cap="none">
              <a:solidFill>
                <a:schemeClr val="lt1"/>
              </a:solidFill>
              <a:highlight>
                <a:srgbClr val="000000"/>
              </a:highlight>
              <a:latin typeface="Arial"/>
              <a:ea typeface="Arial"/>
              <a:cs typeface="Arial"/>
              <a:sym typeface="Arial"/>
            </a:endParaRPr>
          </a:p>
        </p:txBody>
      </p:sp>
      <p:sp>
        <p:nvSpPr>
          <p:cNvPr id="151" name="Google Shape;151;p8"/>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5</a:t>
            </a:fld>
            <a:endParaRPr/>
          </a:p>
        </p:txBody>
      </p:sp>
      <p:sp>
        <p:nvSpPr>
          <p:cNvPr id="152" name="Google Shape;152;p8"/>
          <p:cNvSpPr txBox="1"/>
          <p:nvPr/>
        </p:nvSpPr>
        <p:spPr>
          <a:xfrm>
            <a:off x="346952" y="332554"/>
            <a:ext cx="4084838" cy="76374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4000"/>
              <a:buFont typeface="Arial"/>
              <a:buNone/>
            </a:pPr>
            <a:r>
              <a:rPr lang="en-GB" sz="4000" b="0" i="0" u="none" strike="noStrike" cap="none">
                <a:solidFill>
                  <a:srgbClr val="000000"/>
                </a:solidFill>
                <a:latin typeface="Georgia"/>
                <a:ea typeface="Georgia"/>
                <a:cs typeface="Georgia"/>
                <a:sym typeface="Georgia"/>
              </a:rPr>
              <a:t>Climate Change!</a:t>
            </a:r>
            <a:endParaRPr sz="4000" b="0" i="0" u="none" strike="noStrike" cap="none">
              <a:solidFill>
                <a:schemeClr val="dk2"/>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76891f1ca4_1_0"/>
          <p:cNvSpPr txBox="1">
            <a:spLocks noGrp="1"/>
          </p:cNvSpPr>
          <p:nvPr>
            <p:ph type="sldNum" idx="12"/>
          </p:nvPr>
        </p:nvSpPr>
        <p:spPr>
          <a:xfrm>
            <a:off x="11460295" y="9"/>
            <a:ext cx="731700" cy="5247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6</a:t>
            </a:fld>
            <a:endParaRPr/>
          </a:p>
        </p:txBody>
      </p:sp>
      <p:sp>
        <p:nvSpPr>
          <p:cNvPr id="159" name="Google Shape;159;g76891f1ca4_1_0"/>
          <p:cNvSpPr txBox="1"/>
          <p:nvPr/>
        </p:nvSpPr>
        <p:spPr>
          <a:xfrm>
            <a:off x="3913525" y="2646300"/>
            <a:ext cx="5478900" cy="8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Playfair Display"/>
                <a:ea typeface="Playfair Display"/>
                <a:cs typeface="Playfair Display"/>
                <a:sym typeface="Playfair Display"/>
              </a:rPr>
              <a:t>Myth busting animation will be here </a:t>
            </a:r>
            <a:endParaRPr sz="3000" b="0" i="0" u="none" strike="noStrike" cap="none">
              <a:solidFill>
                <a:srgbClr val="000000"/>
              </a:solidFill>
              <a:latin typeface="Playfair Display"/>
              <a:ea typeface="Playfair Display"/>
              <a:cs typeface="Playfair Display"/>
              <a:sym typeface="Playfair Display"/>
            </a:endParaRPr>
          </a:p>
        </p:txBody>
      </p:sp>
      <p:pic>
        <p:nvPicPr>
          <p:cNvPr id="160" name="Google Shape;160;g76891f1ca4_1_0" title="WWF_V5.mp4">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1587" y="291813"/>
            <a:ext cx="9928824" cy="5584974"/>
          </a:xfrm>
          <a:prstGeom prst="rect">
            <a:avLst/>
          </a:prstGeom>
          <a:noFill/>
          <a:ln>
            <a:noFill/>
          </a:ln>
        </p:spPr>
      </p:pic>
      <p:pic>
        <p:nvPicPr>
          <p:cNvPr id="161" name="Google Shape;161;g76891f1ca4_1_0" descr="Play Buttons">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819649" y="1807950"/>
            <a:ext cx="2552700" cy="255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1" descr="A picture containing person, outdoor, boy, you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358"/>
          <a:stretch/>
        </p:blipFill>
        <p:spPr>
          <a:xfrm>
            <a:off x="-442488" y="-1477245"/>
            <a:ext cx="12634487" cy="6934167"/>
          </a:xfrm>
          <a:prstGeom prst="rect">
            <a:avLst/>
          </a:prstGeom>
          <a:noFill/>
          <a:ln>
            <a:noFill/>
          </a:ln>
        </p:spPr>
      </p:pic>
      <p:sp>
        <p:nvSpPr>
          <p:cNvPr id="168" name="Google Shape;168;p11"/>
          <p:cNvSpPr txBox="1"/>
          <p:nvPr/>
        </p:nvSpPr>
        <p:spPr>
          <a:xfrm>
            <a:off x="7532847" y="1481122"/>
            <a:ext cx="4271700" cy="2413200"/>
          </a:xfrm>
          <a:prstGeom prst="rect">
            <a:avLst/>
          </a:prstGeom>
          <a:solidFill>
            <a:schemeClr val="dk2"/>
          </a:solid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GB" sz="3000" b="0" i="0" u="none" strike="noStrike" cap="none">
                <a:solidFill>
                  <a:schemeClr val="lt1"/>
                </a:solidFill>
                <a:latin typeface="Arial"/>
                <a:ea typeface="Arial"/>
                <a:cs typeface="Arial"/>
                <a:sym typeface="Arial"/>
              </a:rPr>
              <a:t>1. Reduce your carbon footprint.</a:t>
            </a:r>
            <a:endParaRPr sz="3000" b="0" i="0" u="none" strike="noStrike" cap="none">
              <a:solidFill>
                <a:schemeClr val="lt1"/>
              </a:solidFill>
              <a:latin typeface="Arial"/>
              <a:ea typeface="Arial"/>
              <a:cs typeface="Arial"/>
              <a:sym typeface="Arial"/>
            </a:endParaRPr>
          </a:p>
          <a:p>
            <a:pPr marL="0" marR="0" lvl="0" indent="0" algn="l" rtl="0">
              <a:lnSpc>
                <a:spcPct val="100000"/>
              </a:lnSpc>
              <a:spcBef>
                <a:spcPts val="1200"/>
              </a:spcBef>
              <a:spcAft>
                <a:spcPts val="600"/>
              </a:spcAft>
              <a:buClr>
                <a:srgbClr val="000000"/>
              </a:buClr>
              <a:buSzPts val="3000"/>
              <a:buFont typeface="Arial"/>
              <a:buNone/>
            </a:pPr>
            <a:r>
              <a:rPr lang="en-GB" sz="3000" b="0" i="0" u="none" strike="noStrike" cap="none">
                <a:solidFill>
                  <a:schemeClr val="lt1"/>
                </a:solidFill>
                <a:latin typeface="Arial"/>
                <a:ea typeface="Arial"/>
                <a:cs typeface="Arial"/>
                <a:sym typeface="Arial"/>
              </a:rPr>
              <a:t>2. Help your family live a greener lifestyle</a:t>
            </a:r>
            <a:endParaRPr sz="3000" b="0" i="0" u="none" strike="noStrike" cap="none">
              <a:solidFill>
                <a:schemeClr val="lt1"/>
              </a:solidFill>
              <a:latin typeface="Arial"/>
              <a:ea typeface="Arial"/>
              <a:cs typeface="Arial"/>
              <a:sym typeface="Arial"/>
            </a:endParaRPr>
          </a:p>
        </p:txBody>
      </p:sp>
      <p:sp>
        <p:nvSpPr>
          <p:cNvPr id="169" name="Google Shape;169;p11"/>
          <p:cNvSpPr txBox="1">
            <a:spLocks noGrp="1"/>
          </p:cNvSpPr>
          <p:nvPr>
            <p:ph type="title"/>
          </p:nvPr>
        </p:nvSpPr>
        <p:spPr>
          <a:xfrm>
            <a:off x="133321" y="-1113150"/>
            <a:ext cx="6185403" cy="856476"/>
          </a:xfrm>
          <a:prstGeom prst="rect">
            <a:avLst/>
          </a:prstGeom>
          <a:solidFill>
            <a:schemeClr val="lt1"/>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GB">
                <a:solidFill>
                  <a:srgbClr val="222222"/>
                </a:solidFill>
                <a:latin typeface="Georgia"/>
                <a:ea typeface="Georgia"/>
                <a:cs typeface="Georgia"/>
                <a:sym typeface="Georgia"/>
              </a:rPr>
              <a:t>What can you do to help?</a:t>
            </a:r>
            <a:endParaRPr/>
          </a:p>
        </p:txBody>
      </p:sp>
      <p:sp>
        <p:nvSpPr>
          <p:cNvPr id="170" name="Google Shape;170;p11"/>
          <p:cNvSpPr txBox="1"/>
          <p:nvPr/>
        </p:nvSpPr>
        <p:spPr>
          <a:xfrm>
            <a:off x="9173652" y="4908590"/>
            <a:ext cx="3018347" cy="52469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br>
              <a:rPr lang="en-GB" sz="1000" b="0" i="0" u="none" strike="noStrike" cap="none">
                <a:solidFill>
                  <a:schemeClr val="lt1"/>
                </a:solidFill>
                <a:highlight>
                  <a:srgbClr val="272421"/>
                </a:highlight>
                <a:latin typeface="Arial"/>
                <a:ea typeface="Arial"/>
                <a:cs typeface="Arial"/>
                <a:sym typeface="Arial"/>
              </a:rPr>
            </a:br>
            <a:r>
              <a:rPr lang="en-GB" sz="1400" b="0" i="0" u="none" strike="noStrike" cap="none">
                <a:solidFill>
                  <a:schemeClr val="lt1"/>
                </a:solidFill>
                <a:highlight>
                  <a:srgbClr val="272421"/>
                </a:highlight>
                <a:latin typeface="Arial"/>
                <a:ea typeface="Arial"/>
                <a:cs typeface="Arial"/>
                <a:sym typeface="Arial"/>
              </a:rPr>
              <a:t>© Greg Armfield / WWF-UK</a:t>
            </a:r>
            <a:endParaRPr sz="1000" b="0" i="0" u="none" strike="noStrike" cap="none">
              <a:solidFill>
                <a:schemeClr val="lt1"/>
              </a:solidFill>
              <a:latin typeface="Arial"/>
              <a:ea typeface="Arial"/>
              <a:cs typeface="Arial"/>
              <a:sym typeface="Arial"/>
            </a:endParaRPr>
          </a:p>
        </p:txBody>
      </p:sp>
      <p:sp>
        <p:nvSpPr>
          <p:cNvPr id="171" name="Google Shape;171;p11"/>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2" descr="A person walking down the stree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12355033" cy="4167267"/>
          </a:xfrm>
          <a:prstGeom prst="rect">
            <a:avLst/>
          </a:prstGeom>
          <a:noFill/>
          <a:ln>
            <a:noFill/>
          </a:ln>
        </p:spPr>
      </p:pic>
      <p:sp>
        <p:nvSpPr>
          <p:cNvPr id="177" name="Google Shape;177;p12"/>
          <p:cNvSpPr txBox="1">
            <a:spLocks noGrp="1"/>
          </p:cNvSpPr>
          <p:nvPr>
            <p:ph type="title"/>
          </p:nvPr>
        </p:nvSpPr>
        <p:spPr>
          <a:xfrm>
            <a:off x="285362" y="412238"/>
            <a:ext cx="5173155" cy="763500"/>
          </a:xfrm>
          <a:prstGeom prst="rect">
            <a:avLst/>
          </a:prstGeom>
          <a:solidFill>
            <a:schemeClr val="lt1"/>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600"/>
              <a:buNone/>
            </a:pPr>
            <a:r>
              <a:rPr lang="en-GB"/>
              <a:t>What is the problem?</a:t>
            </a:r>
            <a:endParaRPr/>
          </a:p>
        </p:txBody>
      </p:sp>
      <p:sp>
        <p:nvSpPr>
          <p:cNvPr id="178" name="Google Shape;178;p12"/>
          <p:cNvSpPr txBox="1"/>
          <p:nvPr/>
        </p:nvSpPr>
        <p:spPr>
          <a:xfrm>
            <a:off x="10692000" y="3849054"/>
            <a:ext cx="3000000" cy="17720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1" u="none" strike="noStrike" cap="none">
                <a:solidFill>
                  <a:srgbClr val="FFFFFF"/>
                </a:solidFill>
                <a:highlight>
                  <a:srgbClr val="272421"/>
                </a:highlight>
                <a:latin typeface="Arial"/>
                <a:ea typeface="Arial"/>
                <a:cs typeface="Arial"/>
                <a:sym typeface="Arial"/>
              </a:rPr>
              <a:t>© Getty Images</a:t>
            </a:r>
            <a:endParaRPr sz="1400" b="0" i="0" u="none" strike="noStrike" cap="none">
              <a:solidFill>
                <a:srgbClr val="000000"/>
              </a:solidFill>
              <a:latin typeface="Arial"/>
              <a:ea typeface="Arial"/>
              <a:cs typeface="Arial"/>
              <a:sym typeface="Arial"/>
            </a:endParaRPr>
          </a:p>
        </p:txBody>
      </p:sp>
      <p:sp>
        <p:nvSpPr>
          <p:cNvPr id="179" name="Google Shape;179;p12"/>
          <p:cNvSpPr/>
          <p:nvPr/>
        </p:nvSpPr>
        <p:spPr>
          <a:xfrm>
            <a:off x="285362" y="4353398"/>
            <a:ext cx="6807263" cy="710670"/>
          </a:xfrm>
          <a:prstGeom prst="rect">
            <a:avLst/>
          </a:prstGeom>
          <a:solidFill>
            <a:schemeClr val="lt1"/>
          </a:solidFill>
          <a:ln>
            <a:noFill/>
          </a:ln>
        </p:spPr>
        <p:txBody>
          <a:bodyPr spcFirstLastPara="1" wrap="square" lIns="72000"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highlight>
                  <a:srgbClr val="FFFFFF"/>
                </a:highlight>
                <a:latin typeface="Georgia"/>
                <a:ea typeface="Georgia"/>
                <a:cs typeface="Georgia"/>
                <a:sym typeface="Georgia"/>
              </a:rPr>
              <a:t>We have a ‘throw away’ culture.</a:t>
            </a:r>
            <a:endParaRPr sz="1400" b="0" i="0" u="none" strike="noStrike" cap="none">
              <a:solidFill>
                <a:srgbClr val="000000"/>
              </a:solidFill>
              <a:latin typeface="Arial"/>
              <a:ea typeface="Arial"/>
              <a:cs typeface="Arial"/>
              <a:sym typeface="Arial"/>
            </a:endParaRPr>
          </a:p>
        </p:txBody>
      </p:sp>
      <p:sp>
        <p:nvSpPr>
          <p:cNvPr id="180" name="Google Shape;180;p12"/>
          <p:cNvSpPr txBox="1"/>
          <p:nvPr/>
        </p:nvSpPr>
        <p:spPr>
          <a:xfrm>
            <a:off x="51254" y="5196880"/>
            <a:ext cx="12089491" cy="1537666"/>
          </a:xfrm>
          <a:prstGeom prst="rect">
            <a:avLst/>
          </a:prstGeom>
          <a:solidFill>
            <a:schemeClr val="lt1"/>
          </a:solidFill>
          <a:ln>
            <a:noFill/>
          </a:ln>
        </p:spPr>
        <p:txBody>
          <a:bodyPr spcFirstLastPara="1" wrap="square" lIns="121900" tIns="121900" rIns="121900" bIns="121900" anchor="t" anchorCtr="0">
            <a:noAutofit/>
          </a:bodyPr>
          <a:lstStyle/>
          <a:p>
            <a:pPr marL="457200" marR="0" lvl="0" indent="-368300" algn="l" rtl="0">
              <a:lnSpc>
                <a:spcPct val="136666"/>
              </a:lnSpc>
              <a:spcBef>
                <a:spcPts val="0"/>
              </a:spcBef>
              <a:spcAft>
                <a:spcPts val="0"/>
              </a:spcAft>
              <a:buClr>
                <a:srgbClr val="000000"/>
              </a:buClr>
              <a:buSzPts val="2200"/>
              <a:buFont typeface="Arial"/>
              <a:buChar char="●"/>
            </a:pPr>
            <a:r>
              <a:rPr lang="en-GB" sz="2200" b="0" i="0" u="none" strike="noStrike" cap="none">
                <a:solidFill>
                  <a:srgbClr val="000000"/>
                </a:solidFill>
                <a:highlight>
                  <a:srgbClr val="FFFFFF"/>
                </a:highlight>
                <a:latin typeface="Arial"/>
                <a:ea typeface="Arial"/>
                <a:cs typeface="Arial"/>
                <a:sym typeface="Arial"/>
              </a:rPr>
              <a:t>We like to buy new things and things we don’t need.</a:t>
            </a:r>
            <a:endParaRPr sz="2200" b="0" i="0" u="none" strike="noStrike" cap="none">
              <a:solidFill>
                <a:srgbClr val="000000"/>
              </a:solidFill>
              <a:latin typeface="Arial"/>
              <a:ea typeface="Arial"/>
              <a:cs typeface="Arial"/>
              <a:sym typeface="Arial"/>
            </a:endParaRPr>
          </a:p>
          <a:p>
            <a:pPr marL="457200" marR="0" lvl="0" indent="-368300" algn="l" rtl="0">
              <a:lnSpc>
                <a:spcPct val="136666"/>
              </a:lnSpc>
              <a:spcBef>
                <a:spcPts val="0"/>
              </a:spcBef>
              <a:spcAft>
                <a:spcPts val="0"/>
              </a:spcAft>
              <a:buClr>
                <a:srgbClr val="000000"/>
              </a:buClr>
              <a:buSzPts val="2200"/>
              <a:buFont typeface="Arial"/>
              <a:buChar char="●"/>
            </a:pPr>
            <a:r>
              <a:rPr lang="en-GB" sz="2200" b="0" i="0" u="none" strike="noStrike" cap="none">
                <a:solidFill>
                  <a:srgbClr val="000000"/>
                </a:solidFill>
                <a:highlight>
                  <a:srgbClr val="FFFFFF"/>
                </a:highlight>
                <a:latin typeface="Arial"/>
                <a:ea typeface="Arial"/>
                <a:cs typeface="Arial"/>
                <a:sym typeface="Arial"/>
              </a:rPr>
              <a:t>As much as 80% of the things we throw away could be recycled.</a:t>
            </a:r>
            <a:endParaRPr sz="2200" b="0" i="0" u="none" strike="noStrike" cap="none">
              <a:solidFill>
                <a:schemeClr val="dk2"/>
              </a:solidFill>
              <a:highlight>
                <a:srgbClr val="FFFFFF"/>
              </a:highlight>
              <a:latin typeface="Arial"/>
              <a:ea typeface="Arial"/>
              <a:cs typeface="Arial"/>
              <a:sym typeface="Arial"/>
            </a:endParaRPr>
          </a:p>
        </p:txBody>
      </p:sp>
      <p:sp>
        <p:nvSpPr>
          <p:cNvPr id="181" name="Google Shape;181;p12"/>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8</a:t>
            </a:fld>
            <a:endParaRPr/>
          </a:p>
        </p:txBody>
      </p:sp>
      <p:sp>
        <p:nvSpPr>
          <p:cNvPr id="182" name="Google Shape;182;p12"/>
          <p:cNvSpPr txBox="1">
            <a:spLocks noGrp="1"/>
          </p:cNvSpPr>
          <p:nvPr>
            <p:ph type="title"/>
          </p:nvPr>
        </p:nvSpPr>
        <p:spPr>
          <a:xfrm>
            <a:off x="253700" y="412250"/>
            <a:ext cx="5173200" cy="763500"/>
          </a:xfrm>
          <a:prstGeom prst="rect">
            <a:avLst/>
          </a:prstGeom>
          <a:solidFill>
            <a:schemeClr val="dk2"/>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Font typeface="Georgia"/>
              <a:buNone/>
            </a:pPr>
            <a:r>
              <a:rPr lang="en-GB">
                <a:solidFill>
                  <a:schemeClr val="lt1"/>
                </a:solidFill>
              </a:rPr>
              <a:t>What is the problem?</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3"/>
          <p:cNvPicPr preferRelativeResize="0"/>
          <p:nvPr/>
        </p:nvPicPr>
        <p:blipFill rotWithShape="1">
          <a:blip r:embed="rId3">
            <a:alphaModFix/>
          </a:blip>
          <a:srcRect/>
          <a:stretch/>
        </p:blipFill>
        <p:spPr>
          <a:xfrm>
            <a:off x="-1" y="-255180"/>
            <a:ext cx="12418829" cy="4258248"/>
          </a:xfrm>
          <a:prstGeom prst="rect">
            <a:avLst/>
          </a:prstGeom>
          <a:noFill/>
          <a:ln>
            <a:noFill/>
          </a:ln>
        </p:spPr>
      </p:pic>
      <p:sp>
        <p:nvSpPr>
          <p:cNvPr id="188" name="Google Shape;188;p13"/>
          <p:cNvSpPr txBox="1">
            <a:spLocks noGrp="1"/>
          </p:cNvSpPr>
          <p:nvPr>
            <p:ph type="title"/>
          </p:nvPr>
        </p:nvSpPr>
        <p:spPr>
          <a:xfrm>
            <a:off x="264097" y="127331"/>
            <a:ext cx="5498750" cy="869300"/>
          </a:xfrm>
          <a:prstGeom prst="rect">
            <a:avLst/>
          </a:prstGeom>
          <a:solidFill>
            <a:schemeClr val="lt1"/>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600"/>
              <a:buNone/>
            </a:pPr>
            <a:r>
              <a:rPr lang="en-GB"/>
              <a:t>Why is this a problem?</a:t>
            </a:r>
            <a:endParaRPr/>
          </a:p>
        </p:txBody>
      </p:sp>
      <p:sp>
        <p:nvSpPr>
          <p:cNvPr id="189" name="Google Shape;189;p13"/>
          <p:cNvSpPr txBox="1"/>
          <p:nvPr/>
        </p:nvSpPr>
        <p:spPr>
          <a:xfrm>
            <a:off x="9192000" y="3707270"/>
            <a:ext cx="3000000" cy="17720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1" u="none" strike="noStrike" cap="none">
                <a:solidFill>
                  <a:srgbClr val="FFFFFF"/>
                </a:solidFill>
                <a:highlight>
                  <a:srgbClr val="272421"/>
                </a:highlight>
                <a:latin typeface="Arial"/>
                <a:ea typeface="Arial"/>
                <a:cs typeface="Arial"/>
                <a:sym typeface="Arial"/>
              </a:rPr>
              <a:t>Tractor at a landfill site © Steve Morgan / WWF-UK</a:t>
            </a:r>
            <a:endParaRPr sz="1400" b="0" i="0" u="none" strike="noStrike" cap="none">
              <a:solidFill>
                <a:srgbClr val="000000"/>
              </a:solidFill>
              <a:latin typeface="Arial"/>
              <a:ea typeface="Arial"/>
              <a:cs typeface="Arial"/>
              <a:sym typeface="Arial"/>
            </a:endParaRPr>
          </a:p>
        </p:txBody>
      </p:sp>
      <p:sp>
        <p:nvSpPr>
          <p:cNvPr id="190" name="Google Shape;190;p13"/>
          <p:cNvSpPr/>
          <p:nvPr/>
        </p:nvSpPr>
        <p:spPr>
          <a:xfrm>
            <a:off x="264097" y="4107322"/>
            <a:ext cx="11927903" cy="710670"/>
          </a:xfrm>
          <a:prstGeom prst="rect">
            <a:avLst/>
          </a:prstGeom>
          <a:solidFill>
            <a:schemeClr val="lt1"/>
          </a:solidFill>
          <a:ln>
            <a:noFill/>
          </a:ln>
        </p:spPr>
        <p:txBody>
          <a:bodyPr spcFirstLastPara="1" wrap="square" lIns="72000" tIns="45700" rIns="91425" bIns="45700" anchor="ctr" anchorCtr="0">
            <a:noAutofit/>
          </a:bodyPr>
          <a:lstStyle/>
          <a:p>
            <a:pPr marL="3810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highlight>
                  <a:srgbClr val="FFFFFF"/>
                </a:highlight>
                <a:latin typeface="Georgia"/>
                <a:ea typeface="Georgia"/>
                <a:cs typeface="Georgia"/>
                <a:sym typeface="Georgia"/>
              </a:rPr>
              <a:t>By over using resources we increase our carbon footprint.</a:t>
            </a:r>
            <a:endParaRPr sz="2800" b="0" i="1" u="none" strike="noStrike" cap="none">
              <a:solidFill>
                <a:srgbClr val="000000"/>
              </a:solidFill>
              <a:highlight>
                <a:srgbClr val="FFFFFF"/>
              </a:highlight>
              <a:latin typeface="Georgia"/>
              <a:ea typeface="Georgia"/>
              <a:cs typeface="Georgia"/>
              <a:sym typeface="Georgia"/>
            </a:endParaRPr>
          </a:p>
        </p:txBody>
      </p:sp>
      <p:sp>
        <p:nvSpPr>
          <p:cNvPr id="191" name="Google Shape;191;p13"/>
          <p:cNvSpPr txBox="1"/>
          <p:nvPr/>
        </p:nvSpPr>
        <p:spPr>
          <a:xfrm>
            <a:off x="264098" y="4959081"/>
            <a:ext cx="12154730" cy="2255831"/>
          </a:xfrm>
          <a:prstGeom prst="rect">
            <a:avLst/>
          </a:prstGeom>
          <a:solidFill>
            <a:schemeClr val="lt1"/>
          </a:solidFill>
          <a:ln>
            <a:noFill/>
          </a:ln>
        </p:spPr>
        <p:txBody>
          <a:bodyPr spcFirstLastPara="1" wrap="square" lIns="121900" tIns="121900" rIns="121900" bIns="121900" anchor="t" anchorCtr="0">
            <a:noAutofit/>
          </a:bodyPr>
          <a:lstStyle/>
          <a:p>
            <a:pPr marL="457200" marR="0" lvl="0" indent="-368300" algn="l" rtl="0">
              <a:lnSpc>
                <a:spcPct val="136666"/>
              </a:lnSpc>
              <a:spcBef>
                <a:spcPts val="0"/>
              </a:spcBef>
              <a:spcAft>
                <a:spcPts val="0"/>
              </a:spcAft>
              <a:buClr>
                <a:srgbClr val="000000"/>
              </a:buClr>
              <a:buSzPts val="2200"/>
              <a:buFont typeface="Arial"/>
              <a:buChar char="●"/>
            </a:pPr>
            <a:r>
              <a:rPr lang="en-GB" sz="2200" b="0" i="0" u="none" strike="noStrike" cap="none">
                <a:solidFill>
                  <a:srgbClr val="000000"/>
                </a:solidFill>
                <a:highlight>
                  <a:srgbClr val="FFFFFF"/>
                </a:highlight>
                <a:latin typeface="Arial"/>
                <a:ea typeface="Arial"/>
                <a:cs typeface="Arial"/>
                <a:sym typeface="Arial"/>
              </a:rPr>
              <a:t>We use more energy and materials to keep up with demand for new products.</a:t>
            </a:r>
            <a:endParaRPr sz="2200" b="0" i="0" u="none" strike="noStrike" cap="none">
              <a:solidFill>
                <a:srgbClr val="000000"/>
              </a:solidFill>
              <a:highlight>
                <a:srgbClr val="FFFFFF"/>
              </a:highlight>
              <a:latin typeface="Arial"/>
              <a:ea typeface="Arial"/>
              <a:cs typeface="Arial"/>
              <a:sym typeface="Arial"/>
            </a:endParaRPr>
          </a:p>
          <a:p>
            <a:pPr marL="457200" marR="0" lvl="0" indent="-368300" algn="l" rtl="0">
              <a:lnSpc>
                <a:spcPct val="136666"/>
              </a:lnSpc>
              <a:spcBef>
                <a:spcPts val="0"/>
              </a:spcBef>
              <a:spcAft>
                <a:spcPts val="0"/>
              </a:spcAft>
              <a:buClr>
                <a:srgbClr val="000000"/>
              </a:buClr>
              <a:buSzPts val="2200"/>
              <a:buFont typeface="Arial"/>
              <a:buChar char="●"/>
            </a:pPr>
            <a:r>
              <a:rPr lang="en-GB" sz="2200" b="0" i="0" u="none" strike="noStrike" cap="none">
                <a:solidFill>
                  <a:srgbClr val="000000"/>
                </a:solidFill>
                <a:highlight>
                  <a:srgbClr val="FFFFFF"/>
                </a:highlight>
                <a:latin typeface="Arial"/>
                <a:ea typeface="Arial"/>
                <a:cs typeface="Arial"/>
                <a:sym typeface="Arial"/>
              </a:rPr>
              <a:t>Two thirds of landfill waste releases methane gas (a GHG) as it decomposes.</a:t>
            </a:r>
            <a:endParaRPr sz="2200" b="0" i="0" u="none" strike="noStrike" cap="none">
              <a:solidFill>
                <a:srgbClr val="000000"/>
              </a:solidFill>
              <a:latin typeface="Arial"/>
              <a:ea typeface="Arial"/>
              <a:cs typeface="Arial"/>
              <a:sym typeface="Arial"/>
            </a:endParaRPr>
          </a:p>
        </p:txBody>
      </p:sp>
      <p:sp>
        <p:nvSpPr>
          <p:cNvPr id="192" name="Google Shape;192;p13"/>
          <p:cNvSpPr txBox="1">
            <a:spLocks noGrp="1"/>
          </p:cNvSpPr>
          <p:nvPr>
            <p:ph type="sldNum" idx="12"/>
          </p:nvPr>
        </p:nvSpPr>
        <p:spPr>
          <a:xfrm>
            <a:off x="11409045" y="6333134"/>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GB"/>
              <a:t>9</a:t>
            </a:fld>
            <a:endParaRPr/>
          </a:p>
        </p:txBody>
      </p:sp>
      <p:sp>
        <p:nvSpPr>
          <p:cNvPr id="193" name="Google Shape;193;p13"/>
          <p:cNvSpPr txBox="1">
            <a:spLocks noGrp="1"/>
          </p:cNvSpPr>
          <p:nvPr>
            <p:ph type="title"/>
          </p:nvPr>
        </p:nvSpPr>
        <p:spPr>
          <a:xfrm>
            <a:off x="264100" y="127325"/>
            <a:ext cx="5498700" cy="869400"/>
          </a:xfrm>
          <a:prstGeom prst="rect">
            <a:avLst/>
          </a:prstGeom>
          <a:solidFill>
            <a:schemeClr val="dk2"/>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Font typeface="Georgia"/>
              <a:buNone/>
            </a:pPr>
            <a:r>
              <a:rPr lang="en-GB">
                <a:solidFill>
                  <a:schemeClr val="lt1"/>
                </a:solidFill>
              </a:rPr>
              <a:t>Why is this a problem?</a:t>
            </a:r>
            <a:endParaRPr>
              <a:solidFill>
                <a:schemeClr val="lt1"/>
              </a:solidFill>
            </a:endParaRPr>
          </a:p>
        </p:txBody>
      </p:sp>
    </p:spTree>
  </p:cSld>
  <p:clrMapOvr>
    <a:masterClrMapping/>
  </p:clrMapOvr>
</p:sld>
</file>

<file path=ppt/theme/theme1.xml><?xml version="1.0" encoding="utf-8"?>
<a:theme xmlns:a="http://schemas.openxmlformats.org/drawingml/2006/main" name="WWF- V2">
  <a:themeElements>
    <a:clrScheme name="Pop">
      <a:dk1>
        <a:srgbClr val="F8E71C"/>
      </a:dk1>
      <a:lt1>
        <a:srgbClr val="FFFFFF"/>
      </a:lt1>
      <a:dk2>
        <a:srgbClr val="0A0A0A"/>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1682</Words>
  <Application>Microsoft Office PowerPoint</Application>
  <PresentationFormat>Widescreen</PresentationFormat>
  <Paragraphs>188</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Georgia</vt:lpstr>
      <vt:lpstr>Calibri</vt:lpstr>
      <vt:lpstr>Oswald</vt:lpstr>
      <vt:lpstr>Roboto Light</vt:lpstr>
      <vt:lpstr>Montserrat</vt:lpstr>
      <vt:lpstr>Playfair Display</vt:lpstr>
      <vt:lpstr>Roboto</vt:lpstr>
      <vt:lpstr>WWF- V2</vt:lpstr>
      <vt:lpstr>PowerPoint Presentation</vt:lpstr>
      <vt:lpstr>PowerPoint Presentation</vt:lpstr>
      <vt:lpstr>PowerPoint Presentation</vt:lpstr>
      <vt:lpstr>PowerPoint Presentation</vt:lpstr>
      <vt:lpstr>PowerPoint Presentation</vt:lpstr>
      <vt:lpstr>PowerPoint Presentation</vt:lpstr>
      <vt:lpstr>What can you do to help?</vt:lpstr>
      <vt:lpstr>What is the problem?</vt:lpstr>
      <vt:lpstr>Why is this a problem?</vt:lpstr>
      <vt:lpstr>How can you help?</vt:lpstr>
      <vt:lpstr>How can you help?</vt:lpstr>
      <vt:lpstr>What is the problem?</vt:lpstr>
      <vt:lpstr>problem?</vt:lpstr>
      <vt:lpstr>How can you help?</vt:lpstr>
      <vt:lpstr>What is the problem?</vt:lpstr>
      <vt:lpstr>problem?</vt:lpstr>
      <vt:lpstr>How can you help?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Lucie Spicer</dc:creator>
  <cp:lastModifiedBy>Lucie Spicer</cp:lastModifiedBy>
  <cp:revision>2</cp:revision>
  <dcterms:created xsi:type="dcterms:W3CDTF">2019-08-20T08:34:31Z</dcterms:created>
  <dcterms:modified xsi:type="dcterms:W3CDTF">2020-10-19T09:55:20Z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0x010100EF3726457B8C4C4892749E6B4865C3FC00DF02DC1F256AA04E96E9895960AAF10D</vt:lpwstr>
  </property>
  <property fmtid="{D5CDD505-2E9C-101B-9397-08002B2CF9AE}" pid="3" name="TaxKeyword">
    <vt:lpwstr/>
  </property>
  <property fmtid="{D5CDD505-2E9C-101B-9397-08002B2CF9AE}" pid="4" name="WWF_Department">
    <vt:lpwstr/>
  </property>
  <property fmtid="{D5CDD505-2E9C-101B-9397-08002B2CF9AE}" pid="5" name="WWF_Project_Code">
    <vt:lpwstr/>
  </property>
  <property fmtid="{D5CDD505-2E9C-101B-9397-08002B2CF9AE}" pid="6" name="WWF_Document_Type">
    <vt:lpwstr/>
  </property>
  <property fmtid="{D5CDD505-2E9C-101B-9397-08002B2CF9AE}" pid="7" name="WWF_Goal">
    <vt:lpwstr/>
  </property>
  <property fmtid="{D5CDD505-2E9C-101B-9397-08002B2CF9AE}" pid="8" name="WWF_Office">
    <vt:lpwstr/>
  </property>
  <property fmtid="{D5CDD505-2E9C-101B-9397-08002B2CF9AE}" pid="9" name="WWF_Sensitivity">
    <vt:lpwstr/>
  </property>
  <property fmtid="{D5CDD505-2E9C-101B-9397-08002B2CF9AE}" pid="10" name="WWF_Document_Status">
    <vt:lpwstr/>
  </property>
</Properties>
</file>